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66" r:id="rId1"/>
  </p:sldMasterIdLst>
  <p:notesMasterIdLst>
    <p:notesMasterId r:id="rId27"/>
  </p:notesMasterIdLst>
  <p:handoutMasterIdLst>
    <p:handoutMasterId r:id="rId28"/>
  </p:handoutMasterIdLst>
  <p:sldIdLst>
    <p:sldId id="742" r:id="rId2"/>
    <p:sldId id="751" r:id="rId3"/>
    <p:sldId id="731" r:id="rId4"/>
    <p:sldId id="736" r:id="rId5"/>
    <p:sldId id="741" r:id="rId6"/>
    <p:sldId id="719" r:id="rId7"/>
    <p:sldId id="728" r:id="rId8"/>
    <p:sldId id="725" r:id="rId9"/>
    <p:sldId id="735" r:id="rId10"/>
    <p:sldId id="739" r:id="rId11"/>
    <p:sldId id="726" r:id="rId12"/>
    <p:sldId id="727" r:id="rId13"/>
    <p:sldId id="730" r:id="rId14"/>
    <p:sldId id="732" r:id="rId15"/>
    <p:sldId id="757" r:id="rId16"/>
    <p:sldId id="753" r:id="rId17"/>
    <p:sldId id="752" r:id="rId18"/>
    <p:sldId id="746" r:id="rId19"/>
    <p:sldId id="749" r:id="rId20"/>
    <p:sldId id="750" r:id="rId21"/>
    <p:sldId id="754" r:id="rId22"/>
    <p:sldId id="755" r:id="rId23"/>
    <p:sldId id="756" r:id="rId24"/>
    <p:sldId id="747" r:id="rId25"/>
    <p:sldId id="748" r:id="rId26"/>
  </p:sldIdLst>
  <p:sldSz cx="9144000" cy="6858000" type="screen4x3"/>
  <p:notesSz cx="6858000" cy="9144000"/>
  <p:embeddedFontLst>
    <p:embeddedFont>
      <p:font typeface="Tahoma" pitchFamily="34" charset="0"/>
      <p:regular r:id="rId29"/>
      <p:bold r:id="rId30"/>
    </p:embeddedFont>
    <p:embeddedFont>
      <p:font typeface="SymbolPS" charset="0"/>
      <p:regular r:id="rId31"/>
    </p:embeddedFont>
    <p:embeddedFont>
      <p:font typeface="SuperFrench" pitchFamily="2" charset="2"/>
      <p:regular r:id="rId32"/>
    </p:embeddedFont>
  </p:embeddedFontLst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5pPr>
    <a:lvl6pPr marL="2286000" algn="l" defTabSz="914400" rtl="0" eaLnBrk="1" latinLnBrk="0" hangingPunct="1"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6pPr>
    <a:lvl7pPr marL="2743200" algn="l" defTabSz="914400" rtl="0" eaLnBrk="1" latinLnBrk="0" hangingPunct="1"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7pPr>
    <a:lvl8pPr marL="3200400" algn="l" defTabSz="914400" rtl="0" eaLnBrk="1" latinLnBrk="0" hangingPunct="1"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8pPr>
    <a:lvl9pPr marL="3657600" algn="l" defTabSz="914400" rtl="0" eaLnBrk="1" latinLnBrk="0" hangingPunct="1">
      <a:defRPr kumimoji="1" sz="1600" kern="1200">
        <a:solidFill>
          <a:schemeClr val="tx1"/>
        </a:solidFill>
        <a:latin typeface="SymbolPS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FF00"/>
    <a:srgbClr val="FF3300"/>
    <a:srgbClr val="99FF66"/>
    <a:srgbClr val="FF0000"/>
    <a:srgbClr val="000000"/>
    <a:srgbClr val="FFFFFF"/>
    <a:srgbClr val="FE0A1B"/>
    <a:srgbClr val="4FF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8671" autoAdjust="0"/>
  </p:normalViewPr>
  <p:slideViewPr>
    <p:cSldViewPr snapToGrid="0">
      <p:cViewPr>
        <p:scale>
          <a:sx n="66" d="100"/>
          <a:sy n="66" d="100"/>
        </p:scale>
        <p:origin x="-1506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100" d="100"/>
        <a:sy n="100" d="100"/>
      </p:scale>
      <p:origin x="0" y="2958"/>
    </p:cViewPr>
  </p:sorterViewPr>
  <p:notesViewPr>
    <p:cSldViewPr snapToGrid="0">
      <p:cViewPr varScale="1">
        <p:scale>
          <a:sx n="40" d="100"/>
          <a:sy n="40" d="100"/>
        </p:scale>
        <p:origin x="-1290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55417A4-6208-478C-811D-DB0C0EEF12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5346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BC2F871-6B06-4EDC-891B-BBCBC4F02D7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5225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BB78BC45-78D7-48FA-A2F8-31053DF142F4}" type="slidenum">
              <a:rPr lang="pt-BR" sz="1200" smtClean="0">
                <a:latin typeface="Times New Roman" pitchFamily="18" charset="0"/>
              </a:rPr>
              <a:pPr>
                <a:defRPr/>
              </a:pPr>
              <a:t>2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09E280-EA0C-4812-B25B-69549412DB20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4CB0C044-BB5A-4DE1-B8A0-3D88B73F25C0}" type="slidenum">
              <a:rPr lang="pt-BR" sz="1200" smtClean="0">
                <a:latin typeface="Times New Roman" pitchFamily="18" charset="0"/>
              </a:rPr>
              <a:pPr>
                <a:defRPr/>
              </a:pPr>
              <a:t>14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BB78BC45-78D7-48FA-A2F8-31053DF142F4}" type="slidenum">
              <a:rPr lang="pt-BR" sz="1200" smtClean="0">
                <a:latin typeface="Times New Roman" pitchFamily="18" charset="0"/>
              </a:rPr>
              <a:pPr>
                <a:defRPr/>
              </a:pPr>
              <a:t>16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BB78BC45-78D7-48FA-A2F8-31053DF142F4}" type="slidenum">
              <a:rPr lang="pt-BR" sz="1200" smtClean="0">
                <a:latin typeface="Times New Roman" pitchFamily="18" charset="0"/>
              </a:rPr>
              <a:pPr>
                <a:defRPr/>
              </a:pPr>
              <a:t>17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BB78BC45-78D7-48FA-A2F8-31053DF142F4}" type="slidenum">
              <a:rPr lang="pt-BR" sz="1200" smtClean="0">
                <a:latin typeface="Times New Roman" pitchFamily="18" charset="0"/>
              </a:rPr>
              <a:pPr>
                <a:defRPr/>
              </a:pPr>
              <a:t>18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BB78BC45-78D7-48FA-A2F8-31053DF142F4}" type="slidenum">
              <a:rPr lang="pt-BR" sz="1200" smtClean="0">
                <a:latin typeface="Times New Roman" pitchFamily="18" charset="0"/>
              </a:rPr>
              <a:pPr>
                <a:defRPr/>
              </a:pPr>
              <a:t>19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BB78BC45-78D7-48FA-A2F8-31053DF142F4}" type="slidenum">
              <a:rPr lang="pt-BR" sz="1200" smtClean="0">
                <a:latin typeface="Times New Roman" pitchFamily="18" charset="0"/>
              </a:rPr>
              <a:pPr>
                <a:defRPr/>
              </a:pPr>
              <a:t>20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BB78BC45-78D7-48FA-A2F8-31053DF142F4}" type="slidenum">
              <a:rPr lang="pt-BR" sz="1200" smtClean="0">
                <a:latin typeface="Times New Roman" pitchFamily="18" charset="0"/>
              </a:rPr>
              <a:pPr>
                <a:defRPr/>
              </a:pPr>
              <a:t>21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BB78BC45-78D7-48FA-A2F8-31053DF142F4}" type="slidenum">
              <a:rPr lang="pt-BR" sz="1200" smtClean="0">
                <a:latin typeface="Times New Roman" pitchFamily="18" charset="0"/>
              </a:rPr>
              <a:pPr>
                <a:defRPr/>
              </a:pPr>
              <a:t>22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BB78BC45-78D7-48FA-A2F8-31053DF142F4}" type="slidenum">
              <a:rPr lang="pt-BR" sz="1200" smtClean="0">
                <a:latin typeface="Times New Roman" pitchFamily="18" charset="0"/>
              </a:rPr>
              <a:pPr>
                <a:defRPr/>
              </a:pPr>
              <a:t>23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3666B38D-47A3-41F4-99EE-B66DF92AA466}" type="slidenum">
              <a:rPr lang="pt-BR" sz="1200" smtClean="0">
                <a:latin typeface="Times New Roman" pitchFamily="18" charset="0"/>
              </a:rPr>
              <a:pPr>
                <a:defRPr/>
              </a:pPr>
              <a:t>3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BB78BC45-78D7-48FA-A2F8-31053DF142F4}" type="slidenum">
              <a:rPr lang="pt-BR" sz="1200" smtClean="0">
                <a:latin typeface="Times New Roman" pitchFamily="18" charset="0"/>
              </a:rPr>
              <a:pPr>
                <a:defRPr/>
              </a:pPr>
              <a:t>24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BB78BC45-78D7-48FA-A2F8-31053DF142F4}" type="slidenum">
              <a:rPr lang="pt-BR" sz="1200" smtClean="0">
                <a:latin typeface="Times New Roman" pitchFamily="18" charset="0"/>
              </a:rPr>
              <a:pPr>
                <a:defRPr/>
              </a:pPr>
              <a:t>25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E15E013B-D41E-427F-96DA-5B01F2AE9357}" type="slidenum">
              <a:rPr lang="pt-BR" sz="1200" smtClean="0">
                <a:latin typeface="Times New Roman" pitchFamily="18" charset="0"/>
              </a:rPr>
              <a:pPr>
                <a:defRPr/>
              </a:pPr>
              <a:t>4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1247D3D6-A8F6-4A87-917B-CA679E88379F}" type="slidenum">
              <a:rPr lang="pt-BR" sz="1200" smtClean="0">
                <a:latin typeface="Times New Roman" pitchFamily="18" charset="0"/>
              </a:rPr>
              <a:pPr>
                <a:defRPr/>
              </a:pPr>
              <a:t>6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73316152-5890-4A1F-AA74-B4D36A27ADD2}" type="slidenum">
              <a:rPr lang="pt-BR" sz="1200" smtClean="0">
                <a:latin typeface="Times New Roman" pitchFamily="18" charset="0"/>
              </a:rPr>
              <a:pPr>
                <a:defRPr/>
              </a:pPr>
              <a:t>7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D2C4BEC3-48C3-4033-9AC3-BD7DA8210CC1}" type="slidenum">
              <a:rPr lang="pt-BR" sz="1200" smtClean="0">
                <a:latin typeface="Times New Roman" pitchFamily="18" charset="0"/>
              </a:rPr>
              <a:pPr>
                <a:defRPr/>
              </a:pPr>
              <a:t>8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C256761F-DFF3-4FED-9A1F-4CD443A88C16}" type="slidenum">
              <a:rPr lang="pt-BR" sz="1200" smtClean="0">
                <a:latin typeface="Times New Roman" pitchFamily="18" charset="0"/>
              </a:rPr>
              <a:pPr>
                <a:defRPr/>
              </a:pPr>
              <a:t>9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</a:defRPr>
            </a:lvl9pPr>
          </a:lstStyle>
          <a:p>
            <a:pPr>
              <a:defRPr/>
            </a:pPr>
            <a:fld id="{09F4FA89-68D5-41D6-AAAB-B5554ADB1CE9}" type="slidenum">
              <a:rPr lang="pt-BR" sz="1200" smtClean="0">
                <a:latin typeface="Times New Roman" pitchFamily="18" charset="0"/>
              </a:rPr>
              <a:pPr>
                <a:defRPr/>
              </a:pPr>
              <a:t>10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C2F871-6B06-4EDC-891B-BBCBC4F02D77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pt-BR">
              <a:latin typeface="SymbolPS" pitchFamily="18" charset="2"/>
              <a:cs typeface="+mn-cs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2147483647 w 3625"/>
              <a:gd name="T5" fmla="*/ 2147483647 h 1492"/>
              <a:gd name="T6" fmla="*/ 2147483647 w 3625"/>
              <a:gd name="T7" fmla="*/ 2147483647 h 1492"/>
              <a:gd name="T8" fmla="*/ 2147483647 w 3625"/>
              <a:gd name="T9" fmla="*/ 2147483647 h 1492"/>
              <a:gd name="T10" fmla="*/ 2147483647 w 3625"/>
              <a:gd name="T11" fmla="*/ 2147483647 h 1492"/>
              <a:gd name="T12" fmla="*/ 2147483647 w 3625"/>
              <a:gd name="T13" fmla="*/ 2147483647 h 1492"/>
              <a:gd name="T14" fmla="*/ 2147483647 w 3625"/>
              <a:gd name="T15" fmla="*/ 2147483647 h 1492"/>
              <a:gd name="T16" fmla="*/ 2147483647 w 3625"/>
              <a:gd name="T17" fmla="*/ 2147483647 h 1492"/>
              <a:gd name="T18" fmla="*/ 2147483647 w 3625"/>
              <a:gd name="T19" fmla="*/ 2147483647 h 1492"/>
              <a:gd name="T20" fmla="*/ 2147483647 w 3625"/>
              <a:gd name="T21" fmla="*/ 2147483647 h 1492"/>
              <a:gd name="T22" fmla="*/ 2147483647 w 3625"/>
              <a:gd name="T23" fmla="*/ 2147483647 h 1492"/>
              <a:gd name="T24" fmla="*/ 2147483647 w 3625"/>
              <a:gd name="T25" fmla="*/ 2147483647 h 1492"/>
              <a:gd name="T26" fmla="*/ 2147483647 w 3625"/>
              <a:gd name="T27" fmla="*/ 2147483647 h 1492"/>
              <a:gd name="T28" fmla="*/ 2147483647 w 3625"/>
              <a:gd name="T29" fmla="*/ 2147483647 h 1492"/>
              <a:gd name="T30" fmla="*/ 2147483647 w 3625"/>
              <a:gd name="T31" fmla="*/ 2147483647 h 1492"/>
              <a:gd name="T32" fmla="*/ 2147483647 w 3625"/>
              <a:gd name="T33" fmla="*/ 2147483647 h 1492"/>
              <a:gd name="T34" fmla="*/ 2147483647 w 3625"/>
              <a:gd name="T35" fmla="*/ 2147483647 h 1492"/>
              <a:gd name="T36" fmla="*/ 2147483647 w 3625"/>
              <a:gd name="T37" fmla="*/ 2147483647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7 w 5143"/>
              <a:gd name="T1" fmla="*/ 2147483647 h 1902"/>
              <a:gd name="T2" fmla="*/ 2147483647 w 5143"/>
              <a:gd name="T3" fmla="*/ 2147483647 h 1902"/>
              <a:gd name="T4" fmla="*/ 2147483647 w 5143"/>
              <a:gd name="T5" fmla="*/ 2147483647 h 1902"/>
              <a:gd name="T6" fmla="*/ 2147483647 w 5143"/>
              <a:gd name="T7" fmla="*/ 2147483647 h 1902"/>
              <a:gd name="T8" fmla="*/ 2147483647 w 5143"/>
              <a:gd name="T9" fmla="*/ 2147483647 h 1902"/>
              <a:gd name="T10" fmla="*/ 2147483647 w 5143"/>
              <a:gd name="T11" fmla="*/ 2147483647 h 1902"/>
              <a:gd name="T12" fmla="*/ 2147483647 w 5143"/>
              <a:gd name="T13" fmla="*/ 2147483647 h 1902"/>
              <a:gd name="T14" fmla="*/ 2147483647 w 5143"/>
              <a:gd name="T15" fmla="*/ 2147483647 h 1902"/>
              <a:gd name="T16" fmla="*/ 2147483647 w 5143"/>
              <a:gd name="T17" fmla="*/ 2147483647 h 1902"/>
              <a:gd name="T18" fmla="*/ 2147483647 w 5143"/>
              <a:gd name="T19" fmla="*/ 2147483647 h 1902"/>
              <a:gd name="T20" fmla="*/ 2147483647 w 5143"/>
              <a:gd name="T21" fmla="*/ 2147483647 h 1902"/>
              <a:gd name="T22" fmla="*/ 0 w 5143"/>
              <a:gd name="T23" fmla="*/ 0 h 1902"/>
              <a:gd name="T24" fmla="*/ 0 w 5143"/>
              <a:gd name="T25" fmla="*/ 2147483647 h 1902"/>
              <a:gd name="T26" fmla="*/ 0 w 5143"/>
              <a:gd name="T27" fmla="*/ 2147483647 h 1902"/>
              <a:gd name="T28" fmla="*/ 0 w 5143"/>
              <a:gd name="T29" fmla="*/ 2147483647 h 1902"/>
              <a:gd name="T30" fmla="*/ 0 w 5143"/>
              <a:gd name="T31" fmla="*/ 2147483647 h 1902"/>
              <a:gd name="T32" fmla="*/ 2147483647 w 5143"/>
              <a:gd name="T33" fmla="*/ 2147483647 h 1902"/>
              <a:gd name="T34" fmla="*/ 2147483647 w 5143"/>
              <a:gd name="T35" fmla="*/ 2147483647 h 1902"/>
              <a:gd name="T36" fmla="*/ 2147483647 w 5143"/>
              <a:gd name="T37" fmla="*/ 2147483647 h 1902"/>
              <a:gd name="T38" fmla="*/ 2147483647 w 5143"/>
              <a:gd name="T39" fmla="*/ 2147483647 h 1902"/>
              <a:gd name="T40" fmla="*/ 2147483647 w 5143"/>
              <a:gd name="T41" fmla="*/ 2147483647 h 1902"/>
              <a:gd name="T42" fmla="*/ 2147483647 w 5143"/>
              <a:gd name="T43" fmla="*/ 2147483647 h 1902"/>
              <a:gd name="T44" fmla="*/ 2147483647 w 5143"/>
              <a:gd name="T45" fmla="*/ 2147483647 h 1902"/>
              <a:gd name="T46" fmla="*/ 2147483647 w 5143"/>
              <a:gd name="T47" fmla="*/ 2147483647 h 1902"/>
              <a:gd name="T48" fmla="*/ 2147483647 w 5143"/>
              <a:gd name="T49" fmla="*/ 2147483647 h 1902"/>
              <a:gd name="T50" fmla="*/ 2147483647 w 5143"/>
              <a:gd name="T51" fmla="*/ 2147483647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147483647 h 1902"/>
              <a:gd name="T86" fmla="*/ 2147483647 w 5143"/>
              <a:gd name="T87" fmla="*/ 2147483647 h 1902"/>
              <a:gd name="T88" fmla="*/ 2147483647 w 5143"/>
              <a:gd name="T89" fmla="*/ 2147483647 h 1902"/>
              <a:gd name="T90" fmla="*/ 2147483647 w 5143"/>
              <a:gd name="T91" fmla="*/ 2147483647 h 1902"/>
              <a:gd name="T92" fmla="*/ 2147483647 w 5143"/>
              <a:gd name="T93" fmla="*/ 2147483647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2147483647 h 2325"/>
              <a:gd name="T4" fmla="*/ 2147483647 w 5760"/>
              <a:gd name="T5" fmla="*/ 2147483647 h 2325"/>
              <a:gd name="T6" fmla="*/ 2147483647 w 5760"/>
              <a:gd name="T7" fmla="*/ 2147483647 h 2325"/>
              <a:gd name="T8" fmla="*/ 2147483647 w 5760"/>
              <a:gd name="T9" fmla="*/ 2147483647 h 2325"/>
              <a:gd name="T10" fmla="*/ 2147483647 w 5760"/>
              <a:gd name="T11" fmla="*/ 2147483647 h 2325"/>
              <a:gd name="T12" fmla="*/ 2147483647 w 5760"/>
              <a:gd name="T13" fmla="*/ 2147483647 h 2325"/>
              <a:gd name="T14" fmla="*/ 2147483647 w 5760"/>
              <a:gd name="T15" fmla="*/ 2147483647 h 2325"/>
              <a:gd name="T16" fmla="*/ 2147483647 w 5760"/>
              <a:gd name="T17" fmla="*/ 2147483647 h 2325"/>
              <a:gd name="T18" fmla="*/ 2147483647 w 5760"/>
              <a:gd name="T19" fmla="*/ 2147483647 h 2325"/>
              <a:gd name="T20" fmla="*/ 2147483647 w 5760"/>
              <a:gd name="T21" fmla="*/ 2147483647 h 2325"/>
              <a:gd name="T22" fmla="*/ 2147483647 w 5760"/>
              <a:gd name="T23" fmla="*/ 2147483647 h 2325"/>
              <a:gd name="T24" fmla="*/ 2147483647 w 5760"/>
              <a:gd name="T25" fmla="*/ 2147483647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47483647 h 2325"/>
              <a:gd name="T62" fmla="*/ 2147483647 w 5760"/>
              <a:gd name="T63" fmla="*/ 2147483647 h 2325"/>
              <a:gd name="T64" fmla="*/ 2147483647 w 5760"/>
              <a:gd name="T65" fmla="*/ 2147483647 h 2325"/>
              <a:gd name="T66" fmla="*/ 2147483647 w 5760"/>
              <a:gd name="T67" fmla="*/ 2147483647 h 2325"/>
              <a:gd name="T68" fmla="*/ 2147483647 w 5760"/>
              <a:gd name="T69" fmla="*/ 2147483647 h 2325"/>
              <a:gd name="T70" fmla="*/ 2147483647 w 5760"/>
              <a:gd name="T71" fmla="*/ 2147483647 h 2325"/>
              <a:gd name="T72" fmla="*/ 2147483647 w 5760"/>
              <a:gd name="T73" fmla="*/ 2147483647 h 2325"/>
              <a:gd name="T74" fmla="*/ 2147483647 w 5760"/>
              <a:gd name="T75" fmla="*/ 2147483647 h 2325"/>
              <a:gd name="T76" fmla="*/ 2147483647 w 5760"/>
              <a:gd name="T77" fmla="*/ 2147483647 h 2325"/>
              <a:gd name="T78" fmla="*/ 2147483647 w 5760"/>
              <a:gd name="T79" fmla="*/ 2147483647 h 2325"/>
              <a:gd name="T80" fmla="*/ 2147483647 w 5760"/>
              <a:gd name="T81" fmla="*/ 2147483647 h 2325"/>
              <a:gd name="T82" fmla="*/ 2147483647 w 5760"/>
              <a:gd name="T83" fmla="*/ 2147483647 h 2325"/>
              <a:gd name="T84" fmla="*/ 2147483647 w 5760"/>
              <a:gd name="T85" fmla="*/ 2147483647 h 2325"/>
              <a:gd name="T86" fmla="*/ 2147483647 w 5760"/>
              <a:gd name="T87" fmla="*/ 2147483647 h 2325"/>
              <a:gd name="T88" fmla="*/ 2147483647 w 5760"/>
              <a:gd name="T89" fmla="*/ 2147483647 h 2325"/>
              <a:gd name="T90" fmla="*/ 2147483647 w 5760"/>
              <a:gd name="T91" fmla="*/ 2147483647 h 2325"/>
              <a:gd name="T92" fmla="*/ 2147483647 w 5760"/>
              <a:gd name="T93" fmla="*/ 2147483647 h 2325"/>
              <a:gd name="T94" fmla="*/ 2147483647 w 5760"/>
              <a:gd name="T95" fmla="*/ 2147483647 h 2325"/>
              <a:gd name="T96" fmla="*/ 2147483647 w 5760"/>
              <a:gd name="T97" fmla="*/ 2147483647 h 2325"/>
              <a:gd name="T98" fmla="*/ 2147483647 w 5760"/>
              <a:gd name="T99" fmla="*/ 2147483647 h 2325"/>
              <a:gd name="T100" fmla="*/ 2147483647 w 5760"/>
              <a:gd name="T101" fmla="*/ 2147483647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2147483647 h 1573"/>
              <a:gd name="T4" fmla="*/ 2147483647 w 5760"/>
              <a:gd name="T5" fmla="*/ 2147483647 h 1573"/>
              <a:gd name="T6" fmla="*/ 2147483647 w 5760"/>
              <a:gd name="T7" fmla="*/ 2147483647 h 1573"/>
              <a:gd name="T8" fmla="*/ 2147483647 w 5760"/>
              <a:gd name="T9" fmla="*/ 2147483647 h 1573"/>
              <a:gd name="T10" fmla="*/ 2147483647 w 5760"/>
              <a:gd name="T11" fmla="*/ 2147483647 h 1573"/>
              <a:gd name="T12" fmla="*/ 2147483647 w 5760"/>
              <a:gd name="T13" fmla="*/ 2147483647 h 1573"/>
              <a:gd name="T14" fmla="*/ 2147483647 w 5760"/>
              <a:gd name="T15" fmla="*/ 2147483647 h 1573"/>
              <a:gd name="T16" fmla="*/ 2147483647 w 5760"/>
              <a:gd name="T17" fmla="*/ 2147483647 h 1573"/>
              <a:gd name="T18" fmla="*/ 2147483647 w 5760"/>
              <a:gd name="T19" fmla="*/ 2147483647 h 1573"/>
              <a:gd name="T20" fmla="*/ 2147483647 w 5760"/>
              <a:gd name="T21" fmla="*/ 2147483647 h 1573"/>
              <a:gd name="T22" fmla="*/ 2147483647 w 5760"/>
              <a:gd name="T23" fmla="*/ 2147483647 h 1573"/>
              <a:gd name="T24" fmla="*/ 2147483647 w 5760"/>
              <a:gd name="T25" fmla="*/ 2147483647 h 1573"/>
              <a:gd name="T26" fmla="*/ 2147483647 w 5760"/>
              <a:gd name="T27" fmla="*/ 2147483647 h 1573"/>
              <a:gd name="T28" fmla="*/ 2147483647 w 5760"/>
              <a:gd name="T29" fmla="*/ 2147483647 h 1573"/>
              <a:gd name="T30" fmla="*/ 2147483647 w 5760"/>
              <a:gd name="T31" fmla="*/ 2147483647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2147483647 h 1573"/>
              <a:gd name="T54" fmla="*/ 2147483647 w 5760"/>
              <a:gd name="T55" fmla="*/ 2147483647 h 1573"/>
              <a:gd name="T56" fmla="*/ 2147483647 w 5760"/>
              <a:gd name="T57" fmla="*/ 2147483647 h 1573"/>
              <a:gd name="T58" fmla="*/ 2147483647 w 5760"/>
              <a:gd name="T59" fmla="*/ 2147483647 h 1573"/>
              <a:gd name="T60" fmla="*/ 2147483647 w 5760"/>
              <a:gd name="T61" fmla="*/ 2147483647 h 1573"/>
              <a:gd name="T62" fmla="*/ 2147483647 w 5760"/>
              <a:gd name="T63" fmla="*/ 2147483647 h 1573"/>
              <a:gd name="T64" fmla="*/ 2147483647 w 5760"/>
              <a:gd name="T65" fmla="*/ 2147483647 h 1573"/>
              <a:gd name="T66" fmla="*/ 2147483647 w 5760"/>
              <a:gd name="T67" fmla="*/ 2147483647 h 1573"/>
              <a:gd name="T68" fmla="*/ 2147483647 w 5760"/>
              <a:gd name="T69" fmla="*/ 2147483647 h 1573"/>
              <a:gd name="T70" fmla="*/ 2147483647 w 5760"/>
              <a:gd name="T71" fmla="*/ 2147483647 h 1573"/>
              <a:gd name="T72" fmla="*/ 2147483647 w 5760"/>
              <a:gd name="T73" fmla="*/ 2147483647 h 1573"/>
              <a:gd name="T74" fmla="*/ 2147483647 w 5760"/>
              <a:gd name="T75" fmla="*/ 2147483647 h 1573"/>
              <a:gd name="T76" fmla="*/ 2147483647 w 5760"/>
              <a:gd name="T77" fmla="*/ 2147483647 h 1573"/>
              <a:gd name="T78" fmla="*/ 2147483647 w 5760"/>
              <a:gd name="T79" fmla="*/ 2147483647 h 1573"/>
              <a:gd name="T80" fmla="*/ 2147483647 w 5760"/>
              <a:gd name="T81" fmla="*/ 2147483647 h 1573"/>
              <a:gd name="T82" fmla="*/ 2147483647 w 5760"/>
              <a:gd name="T83" fmla="*/ 2147483647 h 1573"/>
              <a:gd name="T84" fmla="*/ 2147483647 w 5760"/>
              <a:gd name="T85" fmla="*/ 2147483647 h 1573"/>
              <a:gd name="T86" fmla="*/ 2147483647 w 5760"/>
              <a:gd name="T87" fmla="*/ 2147483647 h 1573"/>
              <a:gd name="T88" fmla="*/ 2147483647 w 5760"/>
              <a:gd name="T89" fmla="*/ 2147483647 h 1573"/>
              <a:gd name="T90" fmla="*/ 2147483647 w 5760"/>
              <a:gd name="T91" fmla="*/ 2147483647 h 1573"/>
              <a:gd name="T92" fmla="*/ 2147483647 w 5760"/>
              <a:gd name="T93" fmla="*/ 2147483647 h 1573"/>
              <a:gd name="T94" fmla="*/ 2147483647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2147483647 h 970"/>
              <a:gd name="T4" fmla="*/ 2147483647 w 5760"/>
              <a:gd name="T5" fmla="*/ 2147483647 h 970"/>
              <a:gd name="T6" fmla="*/ 2147483647 w 5760"/>
              <a:gd name="T7" fmla="*/ 2147483647 h 970"/>
              <a:gd name="T8" fmla="*/ 2147483647 w 5760"/>
              <a:gd name="T9" fmla="*/ 2147483647 h 970"/>
              <a:gd name="T10" fmla="*/ 2147483647 w 5760"/>
              <a:gd name="T11" fmla="*/ 2147483647 h 970"/>
              <a:gd name="T12" fmla="*/ 2147483647 w 5760"/>
              <a:gd name="T13" fmla="*/ 2147483647 h 970"/>
              <a:gd name="T14" fmla="*/ 2147483647 w 5760"/>
              <a:gd name="T15" fmla="*/ 2147483647 h 970"/>
              <a:gd name="T16" fmla="*/ 2147483647 w 5760"/>
              <a:gd name="T17" fmla="*/ 2147483647 h 970"/>
              <a:gd name="T18" fmla="*/ 2147483647 w 5760"/>
              <a:gd name="T19" fmla="*/ 2147483647 h 970"/>
              <a:gd name="T20" fmla="*/ 2147483647 w 5760"/>
              <a:gd name="T21" fmla="*/ 2147483647 h 970"/>
              <a:gd name="T22" fmla="*/ 2147483647 w 5760"/>
              <a:gd name="T23" fmla="*/ 2147483647 h 970"/>
              <a:gd name="T24" fmla="*/ 2147483647 w 5760"/>
              <a:gd name="T25" fmla="*/ 2147483647 h 970"/>
              <a:gd name="T26" fmla="*/ 2147483647 w 5760"/>
              <a:gd name="T27" fmla="*/ 2147483647 h 970"/>
              <a:gd name="T28" fmla="*/ 2147483647 w 5760"/>
              <a:gd name="T29" fmla="*/ 2147483647 h 970"/>
              <a:gd name="T30" fmla="*/ 2147483647 w 5760"/>
              <a:gd name="T31" fmla="*/ 2147483647 h 970"/>
              <a:gd name="T32" fmla="*/ 2147483647 w 5760"/>
              <a:gd name="T33" fmla="*/ 2147483647 h 970"/>
              <a:gd name="T34" fmla="*/ 2147483647 w 5760"/>
              <a:gd name="T35" fmla="*/ 2147483647 h 970"/>
              <a:gd name="T36" fmla="*/ 2147483647 w 5760"/>
              <a:gd name="T37" fmla="*/ 2147483647 h 970"/>
              <a:gd name="T38" fmla="*/ 2147483647 w 5760"/>
              <a:gd name="T39" fmla="*/ 2147483647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2147483647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47483647 h 1060"/>
              <a:gd name="T12" fmla="*/ 2147483647 w 5760"/>
              <a:gd name="T13" fmla="*/ 2147483647 h 1060"/>
              <a:gd name="T14" fmla="*/ 2147483647 w 5760"/>
              <a:gd name="T15" fmla="*/ 2147483647 h 1060"/>
              <a:gd name="T16" fmla="*/ 2147483647 w 5760"/>
              <a:gd name="T17" fmla="*/ 2147483647 h 1060"/>
              <a:gd name="T18" fmla="*/ 2147483647 w 5760"/>
              <a:gd name="T19" fmla="*/ 2147483647 h 1060"/>
              <a:gd name="T20" fmla="*/ 2147483647 w 5760"/>
              <a:gd name="T21" fmla="*/ 2147483647 h 1060"/>
              <a:gd name="T22" fmla="*/ 2147483647 w 5760"/>
              <a:gd name="T23" fmla="*/ 2147483647 h 1060"/>
              <a:gd name="T24" fmla="*/ 2147483647 w 5760"/>
              <a:gd name="T25" fmla="*/ 2147483647 h 1060"/>
              <a:gd name="T26" fmla="*/ 2147483647 w 5760"/>
              <a:gd name="T27" fmla="*/ 2147483647 h 1060"/>
              <a:gd name="T28" fmla="*/ 2147483647 w 5760"/>
              <a:gd name="T29" fmla="*/ 2147483647 h 1060"/>
              <a:gd name="T30" fmla="*/ 2147483647 w 5760"/>
              <a:gd name="T31" fmla="*/ 2147483647 h 1060"/>
              <a:gd name="T32" fmla="*/ 2147483647 w 5760"/>
              <a:gd name="T33" fmla="*/ 2147483647 h 1060"/>
              <a:gd name="T34" fmla="*/ 2147483647 w 5760"/>
              <a:gd name="T35" fmla="*/ 2147483647 h 1060"/>
              <a:gd name="T36" fmla="*/ 2147483647 w 5760"/>
              <a:gd name="T37" fmla="*/ 2147483647 h 1060"/>
              <a:gd name="T38" fmla="*/ 2147483647 w 5760"/>
              <a:gd name="T39" fmla="*/ 2147483647 h 1060"/>
              <a:gd name="T40" fmla="*/ 2147483647 w 5760"/>
              <a:gd name="T41" fmla="*/ 2147483647 h 1060"/>
              <a:gd name="T42" fmla="*/ 2147483647 w 5760"/>
              <a:gd name="T43" fmla="*/ 2147483647 h 1060"/>
              <a:gd name="T44" fmla="*/ 2147483647 w 5760"/>
              <a:gd name="T45" fmla="*/ 2147483647 h 1060"/>
              <a:gd name="T46" fmla="*/ 2147483647 w 5760"/>
              <a:gd name="T47" fmla="*/ 2147483647 h 1060"/>
              <a:gd name="T48" fmla="*/ 2147483647 w 5760"/>
              <a:gd name="T49" fmla="*/ 2147483647 h 1060"/>
              <a:gd name="T50" fmla="*/ 2147483647 w 5760"/>
              <a:gd name="T51" fmla="*/ 2147483647 h 1060"/>
              <a:gd name="T52" fmla="*/ 2147483647 w 5760"/>
              <a:gd name="T53" fmla="*/ 2147483647 h 1060"/>
              <a:gd name="T54" fmla="*/ 0 w 5760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2147483647 h 673"/>
              <a:gd name="T2" fmla="*/ 0 w 5284"/>
              <a:gd name="T3" fmla="*/ 2147483647 h 673"/>
              <a:gd name="T4" fmla="*/ 2147483647 w 5284"/>
              <a:gd name="T5" fmla="*/ 2147483647 h 673"/>
              <a:gd name="T6" fmla="*/ 2147483647 w 5284"/>
              <a:gd name="T7" fmla="*/ 2147483647 h 673"/>
              <a:gd name="T8" fmla="*/ 2147483647 w 5284"/>
              <a:gd name="T9" fmla="*/ 2147483647 h 673"/>
              <a:gd name="T10" fmla="*/ 2147483647 w 5284"/>
              <a:gd name="T11" fmla="*/ 2147483647 h 673"/>
              <a:gd name="T12" fmla="*/ 2147483647 w 5284"/>
              <a:gd name="T13" fmla="*/ 2147483647 h 673"/>
              <a:gd name="T14" fmla="*/ 2147483647 w 5284"/>
              <a:gd name="T15" fmla="*/ 2147483647 h 673"/>
              <a:gd name="T16" fmla="*/ 2147483647 w 5284"/>
              <a:gd name="T17" fmla="*/ 2147483647 h 673"/>
              <a:gd name="T18" fmla="*/ 2147483647 w 5284"/>
              <a:gd name="T19" fmla="*/ 2147483647 h 673"/>
              <a:gd name="T20" fmla="*/ 2147483647 w 5284"/>
              <a:gd name="T21" fmla="*/ 2147483647 h 673"/>
              <a:gd name="T22" fmla="*/ 2147483647 w 5284"/>
              <a:gd name="T23" fmla="*/ 2147483647 h 673"/>
              <a:gd name="T24" fmla="*/ 2147483647 w 5284"/>
              <a:gd name="T25" fmla="*/ 2147483647 h 673"/>
              <a:gd name="T26" fmla="*/ 2147483647 w 5284"/>
              <a:gd name="T27" fmla="*/ 2147483647 h 673"/>
              <a:gd name="T28" fmla="*/ 2147483647 w 5284"/>
              <a:gd name="T29" fmla="*/ 2147483647 h 673"/>
              <a:gd name="T30" fmla="*/ 2147483647 w 5284"/>
              <a:gd name="T31" fmla="*/ 2147483647 h 673"/>
              <a:gd name="T32" fmla="*/ 2147483647 w 5284"/>
              <a:gd name="T33" fmla="*/ 2147483647 h 673"/>
              <a:gd name="T34" fmla="*/ 2147483647 w 5284"/>
              <a:gd name="T35" fmla="*/ 2147483647 h 673"/>
              <a:gd name="T36" fmla="*/ 2147483647 w 5284"/>
              <a:gd name="T37" fmla="*/ 2147483647 h 673"/>
              <a:gd name="T38" fmla="*/ 2147483647 w 5284"/>
              <a:gd name="T39" fmla="*/ 2147483647 h 673"/>
              <a:gd name="T40" fmla="*/ 2147483647 w 5284"/>
              <a:gd name="T41" fmla="*/ 2147483647 h 673"/>
              <a:gd name="T42" fmla="*/ 2147483647 w 5284"/>
              <a:gd name="T43" fmla="*/ 2147483647 h 673"/>
              <a:gd name="T44" fmla="*/ 2147483647 w 5284"/>
              <a:gd name="T45" fmla="*/ 2147483647 h 673"/>
              <a:gd name="T46" fmla="*/ 2147483647 w 5284"/>
              <a:gd name="T47" fmla="*/ 2147483647 h 673"/>
              <a:gd name="T48" fmla="*/ 2147483647 w 5284"/>
              <a:gd name="T49" fmla="*/ 2147483647 h 673"/>
              <a:gd name="T50" fmla="*/ 2147483647 w 5284"/>
              <a:gd name="T51" fmla="*/ 2147483647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2147483647 h 673"/>
              <a:gd name="T58" fmla="*/ 2147483647 w 5284"/>
              <a:gd name="T59" fmla="*/ 2147483647 h 673"/>
              <a:gd name="T60" fmla="*/ 2147483647 w 5284"/>
              <a:gd name="T61" fmla="*/ 2147483647 h 673"/>
              <a:gd name="T62" fmla="*/ 2147483647 w 5284"/>
              <a:gd name="T63" fmla="*/ 2147483647 h 673"/>
              <a:gd name="T64" fmla="*/ 2147483647 w 5284"/>
              <a:gd name="T65" fmla="*/ 2147483647 h 673"/>
              <a:gd name="T66" fmla="*/ 2147483647 w 5284"/>
              <a:gd name="T67" fmla="*/ 2147483647 h 673"/>
              <a:gd name="T68" fmla="*/ 2147483647 w 5284"/>
              <a:gd name="T69" fmla="*/ 2147483647 h 673"/>
              <a:gd name="T70" fmla="*/ 2147483647 w 5284"/>
              <a:gd name="T71" fmla="*/ 2147483647 h 673"/>
              <a:gd name="T72" fmla="*/ 2147483647 w 5284"/>
              <a:gd name="T73" fmla="*/ 2147483647 h 673"/>
              <a:gd name="T74" fmla="*/ 2147483647 w 5284"/>
              <a:gd name="T75" fmla="*/ 2147483647 h 673"/>
              <a:gd name="T76" fmla="*/ 2147483647 w 5284"/>
              <a:gd name="T77" fmla="*/ 2147483647 h 673"/>
              <a:gd name="T78" fmla="*/ 2147483647 w 5284"/>
              <a:gd name="T79" fmla="*/ 2147483647 h 673"/>
              <a:gd name="T80" fmla="*/ 2147483647 w 5284"/>
              <a:gd name="T81" fmla="*/ 2147483647 h 673"/>
              <a:gd name="T82" fmla="*/ 2147483647 w 5284"/>
              <a:gd name="T83" fmla="*/ 2147483647 h 673"/>
              <a:gd name="T84" fmla="*/ 2147483647 w 5284"/>
              <a:gd name="T85" fmla="*/ 2147483647 h 673"/>
              <a:gd name="T86" fmla="*/ 0 w 5284"/>
              <a:gd name="T87" fmla="*/ 2147483647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7 h 286"/>
              <a:gd name="T4" fmla="*/ 2147483647 w 2884"/>
              <a:gd name="T5" fmla="*/ 2147483647 h 286"/>
              <a:gd name="T6" fmla="*/ 2147483647 w 2884"/>
              <a:gd name="T7" fmla="*/ 2147483647 h 286"/>
              <a:gd name="T8" fmla="*/ 2147483647 w 2884"/>
              <a:gd name="T9" fmla="*/ 2147483647 h 286"/>
              <a:gd name="T10" fmla="*/ 2147483647 w 2884"/>
              <a:gd name="T11" fmla="*/ 2147483647 h 286"/>
              <a:gd name="T12" fmla="*/ 2147483647 w 2884"/>
              <a:gd name="T13" fmla="*/ 2147483647 h 286"/>
              <a:gd name="T14" fmla="*/ 2147483647 w 2884"/>
              <a:gd name="T15" fmla="*/ 2147483647 h 286"/>
              <a:gd name="T16" fmla="*/ 2147483647 w 2884"/>
              <a:gd name="T17" fmla="*/ 2147483647 h 286"/>
              <a:gd name="T18" fmla="*/ 2147483647 w 2884"/>
              <a:gd name="T19" fmla="*/ 2147483647 h 286"/>
              <a:gd name="T20" fmla="*/ 2147483647 w 2884"/>
              <a:gd name="T21" fmla="*/ 2147483647 h 286"/>
              <a:gd name="T22" fmla="*/ 2147483647 w 2884"/>
              <a:gd name="T23" fmla="*/ 2147483647 h 286"/>
              <a:gd name="T24" fmla="*/ 2147483647 w 2884"/>
              <a:gd name="T25" fmla="*/ 2147483647 h 286"/>
              <a:gd name="T26" fmla="*/ 2147483647 w 2884"/>
              <a:gd name="T27" fmla="*/ 2147483647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097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4097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Clique para editar o estilo do subtítulo mestre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6250E-1F19-4024-A68D-22B8D6307CD3}" type="datetime1">
              <a:rPr lang="en-US"/>
              <a:pPr>
                <a:defRPr/>
              </a:pPr>
              <a:t>9/27/2011</a:t>
            </a:fld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7D686-DD49-40AD-AD6A-023E692F28A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010C8-4E17-4364-A6AF-483174375BBA}" type="datetime1">
              <a:rPr lang="en-US"/>
              <a:pPr>
                <a:defRPr/>
              </a:pPr>
              <a:t>9/27/2011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4269C-08D3-479F-BD05-4A35F32EFA8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C870C-94A2-46E4-A1A4-E732355DE705}" type="datetime1">
              <a:rPr lang="en-US"/>
              <a:pPr>
                <a:defRPr/>
              </a:pPr>
              <a:t>9/27/2011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4BDE0-AECE-4074-B3DD-B71AE7A17DF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FA041-40F3-49AE-8459-35CF51C25810}" type="datetime1">
              <a:rPr lang="en-US"/>
              <a:pPr>
                <a:defRPr/>
              </a:pPr>
              <a:t>9/27/2011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61DA3-C7FB-4270-B52C-1056DEDC645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45AB5-1E64-42A2-9286-D36D5AF20FF7}" type="datetime1">
              <a:rPr lang="en-US"/>
              <a:pPr>
                <a:defRPr/>
              </a:pPr>
              <a:t>9/27/2011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AA4B0-19EC-46CF-968B-5EBD4046364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84C0-C764-4D4C-89C8-7B9B3ED27112}" type="datetime1">
              <a:rPr lang="en-US"/>
              <a:pPr>
                <a:defRPr/>
              </a:pPr>
              <a:t>9/27/2011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092B3-CCF5-4D35-8FB5-9A50B1179F4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9783F-8E7E-43F2-8A1A-87296E2EB4BB}" type="datetime1">
              <a:rPr lang="en-US"/>
              <a:pPr>
                <a:defRPr/>
              </a:pPr>
              <a:t>9/27/2011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AFB92-7997-4F1B-ACCC-2B8854DD71E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B895C-1E5D-46D4-B375-E960E999EC8B}" type="datetime1">
              <a:rPr lang="en-US"/>
              <a:pPr>
                <a:defRPr/>
              </a:pPr>
              <a:t>9/27/2011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1F96E-22BB-42FD-907C-E74F84E92ED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483D7-F013-4499-B5D2-BFC6E86DA2FF}" type="datetime1">
              <a:rPr lang="en-US"/>
              <a:pPr>
                <a:defRPr/>
              </a:pPr>
              <a:t>9/27/2011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9AEC4-8148-45A9-99D8-D55D82183E7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92FDE-03CE-4428-8BBF-5C54E20982F0}" type="datetime1">
              <a:rPr lang="en-US"/>
              <a:pPr>
                <a:defRPr/>
              </a:pPr>
              <a:t>9/27/2011</a:t>
            </a:fld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4E014-CF8B-43FD-B74D-A2EAAE7086B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3D49F-2491-4B8B-AEDA-571D4FE2E6E4}" type="datetime1">
              <a:rPr lang="en-US"/>
              <a:pPr>
                <a:defRPr/>
              </a:pPr>
              <a:t>9/27/2011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FC4A3-4258-45F9-9DA9-0D5E2E11750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A7480-1DCD-4556-89FF-1604EB2C76D9}" type="datetime1">
              <a:rPr lang="en-US"/>
              <a:pPr>
                <a:defRPr/>
              </a:pPr>
              <a:t>9/27/2011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D6392-1700-4463-B290-A1045BC9640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pt-BR">
              <a:latin typeface="SymbolPS" pitchFamily="18" charset="2"/>
              <a:cs typeface="+mn-cs"/>
            </a:endParaRPr>
          </a:p>
        </p:txBody>
      </p:sp>
      <p:sp>
        <p:nvSpPr>
          <p:cNvPr id="1027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2147483647 w 3625"/>
              <a:gd name="T5" fmla="*/ 2147483647 h 1492"/>
              <a:gd name="T6" fmla="*/ 2147483647 w 3625"/>
              <a:gd name="T7" fmla="*/ 2147483647 h 1492"/>
              <a:gd name="T8" fmla="*/ 2147483647 w 3625"/>
              <a:gd name="T9" fmla="*/ 2147483647 h 1492"/>
              <a:gd name="T10" fmla="*/ 2147483647 w 3625"/>
              <a:gd name="T11" fmla="*/ 2147483647 h 1492"/>
              <a:gd name="T12" fmla="*/ 2147483647 w 3625"/>
              <a:gd name="T13" fmla="*/ 2147483647 h 1492"/>
              <a:gd name="T14" fmla="*/ 2147483647 w 3625"/>
              <a:gd name="T15" fmla="*/ 2147483647 h 1492"/>
              <a:gd name="T16" fmla="*/ 2147483647 w 3625"/>
              <a:gd name="T17" fmla="*/ 2147483647 h 1492"/>
              <a:gd name="T18" fmla="*/ 2147483647 w 3625"/>
              <a:gd name="T19" fmla="*/ 2147483647 h 1492"/>
              <a:gd name="T20" fmla="*/ 2147483647 w 3625"/>
              <a:gd name="T21" fmla="*/ 2147483647 h 1492"/>
              <a:gd name="T22" fmla="*/ 2147483647 w 3625"/>
              <a:gd name="T23" fmla="*/ 2147483647 h 1492"/>
              <a:gd name="T24" fmla="*/ 2147483647 w 3625"/>
              <a:gd name="T25" fmla="*/ 2147483647 h 1492"/>
              <a:gd name="T26" fmla="*/ 2147483647 w 3625"/>
              <a:gd name="T27" fmla="*/ 2147483647 h 1492"/>
              <a:gd name="T28" fmla="*/ 2147483647 w 3625"/>
              <a:gd name="T29" fmla="*/ 2147483647 h 1492"/>
              <a:gd name="T30" fmla="*/ 2147483647 w 3625"/>
              <a:gd name="T31" fmla="*/ 2147483647 h 1492"/>
              <a:gd name="T32" fmla="*/ 2147483647 w 3625"/>
              <a:gd name="T33" fmla="*/ 2147483647 h 1492"/>
              <a:gd name="T34" fmla="*/ 2147483647 w 3625"/>
              <a:gd name="T35" fmla="*/ 2147483647 h 1492"/>
              <a:gd name="T36" fmla="*/ 2147483647 w 3625"/>
              <a:gd name="T37" fmla="*/ 2147483647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028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7 w 5143"/>
              <a:gd name="T1" fmla="*/ 2147483647 h 1902"/>
              <a:gd name="T2" fmla="*/ 2147483647 w 5143"/>
              <a:gd name="T3" fmla="*/ 2147483647 h 1902"/>
              <a:gd name="T4" fmla="*/ 2147483647 w 5143"/>
              <a:gd name="T5" fmla="*/ 2147483647 h 1902"/>
              <a:gd name="T6" fmla="*/ 2147483647 w 5143"/>
              <a:gd name="T7" fmla="*/ 2147483647 h 1902"/>
              <a:gd name="T8" fmla="*/ 2147483647 w 5143"/>
              <a:gd name="T9" fmla="*/ 2147483647 h 1902"/>
              <a:gd name="T10" fmla="*/ 2147483647 w 5143"/>
              <a:gd name="T11" fmla="*/ 2147483647 h 1902"/>
              <a:gd name="T12" fmla="*/ 2147483647 w 5143"/>
              <a:gd name="T13" fmla="*/ 2147483647 h 1902"/>
              <a:gd name="T14" fmla="*/ 2147483647 w 5143"/>
              <a:gd name="T15" fmla="*/ 2147483647 h 1902"/>
              <a:gd name="T16" fmla="*/ 2147483647 w 5143"/>
              <a:gd name="T17" fmla="*/ 2147483647 h 1902"/>
              <a:gd name="T18" fmla="*/ 2147483647 w 5143"/>
              <a:gd name="T19" fmla="*/ 2147483647 h 1902"/>
              <a:gd name="T20" fmla="*/ 2147483647 w 5143"/>
              <a:gd name="T21" fmla="*/ 2147483647 h 1902"/>
              <a:gd name="T22" fmla="*/ 0 w 5143"/>
              <a:gd name="T23" fmla="*/ 0 h 1902"/>
              <a:gd name="T24" fmla="*/ 0 w 5143"/>
              <a:gd name="T25" fmla="*/ 2147483647 h 1902"/>
              <a:gd name="T26" fmla="*/ 0 w 5143"/>
              <a:gd name="T27" fmla="*/ 2147483647 h 1902"/>
              <a:gd name="T28" fmla="*/ 0 w 5143"/>
              <a:gd name="T29" fmla="*/ 2147483647 h 1902"/>
              <a:gd name="T30" fmla="*/ 0 w 5143"/>
              <a:gd name="T31" fmla="*/ 2147483647 h 1902"/>
              <a:gd name="T32" fmla="*/ 2147483647 w 5143"/>
              <a:gd name="T33" fmla="*/ 2147483647 h 1902"/>
              <a:gd name="T34" fmla="*/ 2147483647 w 5143"/>
              <a:gd name="T35" fmla="*/ 2147483647 h 1902"/>
              <a:gd name="T36" fmla="*/ 2147483647 w 5143"/>
              <a:gd name="T37" fmla="*/ 2147483647 h 1902"/>
              <a:gd name="T38" fmla="*/ 2147483647 w 5143"/>
              <a:gd name="T39" fmla="*/ 2147483647 h 1902"/>
              <a:gd name="T40" fmla="*/ 2147483647 w 5143"/>
              <a:gd name="T41" fmla="*/ 2147483647 h 1902"/>
              <a:gd name="T42" fmla="*/ 2147483647 w 5143"/>
              <a:gd name="T43" fmla="*/ 2147483647 h 1902"/>
              <a:gd name="T44" fmla="*/ 2147483647 w 5143"/>
              <a:gd name="T45" fmla="*/ 2147483647 h 1902"/>
              <a:gd name="T46" fmla="*/ 2147483647 w 5143"/>
              <a:gd name="T47" fmla="*/ 2147483647 h 1902"/>
              <a:gd name="T48" fmla="*/ 2147483647 w 5143"/>
              <a:gd name="T49" fmla="*/ 2147483647 h 1902"/>
              <a:gd name="T50" fmla="*/ 2147483647 w 5143"/>
              <a:gd name="T51" fmla="*/ 2147483647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147483647 h 1902"/>
              <a:gd name="T86" fmla="*/ 2147483647 w 5143"/>
              <a:gd name="T87" fmla="*/ 2147483647 h 1902"/>
              <a:gd name="T88" fmla="*/ 2147483647 w 5143"/>
              <a:gd name="T89" fmla="*/ 2147483647 h 1902"/>
              <a:gd name="T90" fmla="*/ 2147483647 w 5143"/>
              <a:gd name="T91" fmla="*/ 2147483647 h 1902"/>
              <a:gd name="T92" fmla="*/ 2147483647 w 5143"/>
              <a:gd name="T93" fmla="*/ 2147483647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29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2147483647 h 2325"/>
              <a:gd name="T4" fmla="*/ 2147483647 w 5760"/>
              <a:gd name="T5" fmla="*/ 2147483647 h 2325"/>
              <a:gd name="T6" fmla="*/ 2147483647 w 5760"/>
              <a:gd name="T7" fmla="*/ 2147483647 h 2325"/>
              <a:gd name="T8" fmla="*/ 2147483647 w 5760"/>
              <a:gd name="T9" fmla="*/ 2147483647 h 2325"/>
              <a:gd name="T10" fmla="*/ 2147483647 w 5760"/>
              <a:gd name="T11" fmla="*/ 2147483647 h 2325"/>
              <a:gd name="T12" fmla="*/ 2147483647 w 5760"/>
              <a:gd name="T13" fmla="*/ 2147483647 h 2325"/>
              <a:gd name="T14" fmla="*/ 2147483647 w 5760"/>
              <a:gd name="T15" fmla="*/ 2147483647 h 2325"/>
              <a:gd name="T16" fmla="*/ 2147483647 w 5760"/>
              <a:gd name="T17" fmla="*/ 2147483647 h 2325"/>
              <a:gd name="T18" fmla="*/ 2147483647 w 5760"/>
              <a:gd name="T19" fmla="*/ 2147483647 h 2325"/>
              <a:gd name="T20" fmla="*/ 2147483647 w 5760"/>
              <a:gd name="T21" fmla="*/ 2147483647 h 2325"/>
              <a:gd name="T22" fmla="*/ 2147483647 w 5760"/>
              <a:gd name="T23" fmla="*/ 2147483647 h 2325"/>
              <a:gd name="T24" fmla="*/ 2147483647 w 5760"/>
              <a:gd name="T25" fmla="*/ 2147483647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47483647 h 2325"/>
              <a:gd name="T62" fmla="*/ 2147483647 w 5760"/>
              <a:gd name="T63" fmla="*/ 2147483647 h 2325"/>
              <a:gd name="T64" fmla="*/ 2147483647 w 5760"/>
              <a:gd name="T65" fmla="*/ 2147483647 h 2325"/>
              <a:gd name="T66" fmla="*/ 2147483647 w 5760"/>
              <a:gd name="T67" fmla="*/ 2147483647 h 2325"/>
              <a:gd name="T68" fmla="*/ 2147483647 w 5760"/>
              <a:gd name="T69" fmla="*/ 2147483647 h 2325"/>
              <a:gd name="T70" fmla="*/ 2147483647 w 5760"/>
              <a:gd name="T71" fmla="*/ 2147483647 h 2325"/>
              <a:gd name="T72" fmla="*/ 2147483647 w 5760"/>
              <a:gd name="T73" fmla="*/ 2147483647 h 2325"/>
              <a:gd name="T74" fmla="*/ 2147483647 w 5760"/>
              <a:gd name="T75" fmla="*/ 2147483647 h 2325"/>
              <a:gd name="T76" fmla="*/ 2147483647 w 5760"/>
              <a:gd name="T77" fmla="*/ 2147483647 h 2325"/>
              <a:gd name="T78" fmla="*/ 2147483647 w 5760"/>
              <a:gd name="T79" fmla="*/ 2147483647 h 2325"/>
              <a:gd name="T80" fmla="*/ 2147483647 w 5760"/>
              <a:gd name="T81" fmla="*/ 2147483647 h 2325"/>
              <a:gd name="T82" fmla="*/ 2147483647 w 5760"/>
              <a:gd name="T83" fmla="*/ 2147483647 h 2325"/>
              <a:gd name="T84" fmla="*/ 2147483647 w 5760"/>
              <a:gd name="T85" fmla="*/ 2147483647 h 2325"/>
              <a:gd name="T86" fmla="*/ 2147483647 w 5760"/>
              <a:gd name="T87" fmla="*/ 2147483647 h 2325"/>
              <a:gd name="T88" fmla="*/ 2147483647 w 5760"/>
              <a:gd name="T89" fmla="*/ 2147483647 h 2325"/>
              <a:gd name="T90" fmla="*/ 2147483647 w 5760"/>
              <a:gd name="T91" fmla="*/ 2147483647 h 2325"/>
              <a:gd name="T92" fmla="*/ 2147483647 w 5760"/>
              <a:gd name="T93" fmla="*/ 2147483647 h 2325"/>
              <a:gd name="T94" fmla="*/ 2147483647 w 5760"/>
              <a:gd name="T95" fmla="*/ 2147483647 h 2325"/>
              <a:gd name="T96" fmla="*/ 2147483647 w 5760"/>
              <a:gd name="T97" fmla="*/ 2147483647 h 2325"/>
              <a:gd name="T98" fmla="*/ 2147483647 w 5760"/>
              <a:gd name="T99" fmla="*/ 2147483647 h 2325"/>
              <a:gd name="T100" fmla="*/ 2147483647 w 5760"/>
              <a:gd name="T101" fmla="*/ 2147483647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30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2147483647 h 1573"/>
              <a:gd name="T4" fmla="*/ 2147483647 w 5760"/>
              <a:gd name="T5" fmla="*/ 2147483647 h 1573"/>
              <a:gd name="T6" fmla="*/ 2147483647 w 5760"/>
              <a:gd name="T7" fmla="*/ 2147483647 h 1573"/>
              <a:gd name="T8" fmla="*/ 2147483647 w 5760"/>
              <a:gd name="T9" fmla="*/ 2147483647 h 1573"/>
              <a:gd name="T10" fmla="*/ 2147483647 w 5760"/>
              <a:gd name="T11" fmla="*/ 2147483647 h 1573"/>
              <a:gd name="T12" fmla="*/ 2147483647 w 5760"/>
              <a:gd name="T13" fmla="*/ 2147483647 h 1573"/>
              <a:gd name="T14" fmla="*/ 2147483647 w 5760"/>
              <a:gd name="T15" fmla="*/ 2147483647 h 1573"/>
              <a:gd name="T16" fmla="*/ 2147483647 w 5760"/>
              <a:gd name="T17" fmla="*/ 2147483647 h 1573"/>
              <a:gd name="T18" fmla="*/ 2147483647 w 5760"/>
              <a:gd name="T19" fmla="*/ 2147483647 h 1573"/>
              <a:gd name="T20" fmla="*/ 2147483647 w 5760"/>
              <a:gd name="T21" fmla="*/ 2147483647 h 1573"/>
              <a:gd name="T22" fmla="*/ 2147483647 w 5760"/>
              <a:gd name="T23" fmla="*/ 2147483647 h 1573"/>
              <a:gd name="T24" fmla="*/ 2147483647 w 5760"/>
              <a:gd name="T25" fmla="*/ 2147483647 h 1573"/>
              <a:gd name="T26" fmla="*/ 2147483647 w 5760"/>
              <a:gd name="T27" fmla="*/ 2147483647 h 1573"/>
              <a:gd name="T28" fmla="*/ 2147483647 w 5760"/>
              <a:gd name="T29" fmla="*/ 2147483647 h 1573"/>
              <a:gd name="T30" fmla="*/ 2147483647 w 5760"/>
              <a:gd name="T31" fmla="*/ 2147483647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2147483647 h 1573"/>
              <a:gd name="T54" fmla="*/ 2147483647 w 5760"/>
              <a:gd name="T55" fmla="*/ 2147483647 h 1573"/>
              <a:gd name="T56" fmla="*/ 2147483647 w 5760"/>
              <a:gd name="T57" fmla="*/ 2147483647 h 1573"/>
              <a:gd name="T58" fmla="*/ 2147483647 w 5760"/>
              <a:gd name="T59" fmla="*/ 2147483647 h 1573"/>
              <a:gd name="T60" fmla="*/ 2147483647 w 5760"/>
              <a:gd name="T61" fmla="*/ 2147483647 h 1573"/>
              <a:gd name="T62" fmla="*/ 2147483647 w 5760"/>
              <a:gd name="T63" fmla="*/ 2147483647 h 1573"/>
              <a:gd name="T64" fmla="*/ 2147483647 w 5760"/>
              <a:gd name="T65" fmla="*/ 2147483647 h 1573"/>
              <a:gd name="T66" fmla="*/ 2147483647 w 5760"/>
              <a:gd name="T67" fmla="*/ 2147483647 h 1573"/>
              <a:gd name="T68" fmla="*/ 2147483647 w 5760"/>
              <a:gd name="T69" fmla="*/ 2147483647 h 1573"/>
              <a:gd name="T70" fmla="*/ 2147483647 w 5760"/>
              <a:gd name="T71" fmla="*/ 2147483647 h 1573"/>
              <a:gd name="T72" fmla="*/ 2147483647 w 5760"/>
              <a:gd name="T73" fmla="*/ 2147483647 h 1573"/>
              <a:gd name="T74" fmla="*/ 2147483647 w 5760"/>
              <a:gd name="T75" fmla="*/ 2147483647 h 1573"/>
              <a:gd name="T76" fmla="*/ 2147483647 w 5760"/>
              <a:gd name="T77" fmla="*/ 2147483647 h 1573"/>
              <a:gd name="T78" fmla="*/ 2147483647 w 5760"/>
              <a:gd name="T79" fmla="*/ 2147483647 h 1573"/>
              <a:gd name="T80" fmla="*/ 2147483647 w 5760"/>
              <a:gd name="T81" fmla="*/ 2147483647 h 1573"/>
              <a:gd name="T82" fmla="*/ 2147483647 w 5760"/>
              <a:gd name="T83" fmla="*/ 2147483647 h 1573"/>
              <a:gd name="T84" fmla="*/ 2147483647 w 5760"/>
              <a:gd name="T85" fmla="*/ 2147483647 h 1573"/>
              <a:gd name="T86" fmla="*/ 2147483647 w 5760"/>
              <a:gd name="T87" fmla="*/ 2147483647 h 1573"/>
              <a:gd name="T88" fmla="*/ 2147483647 w 5760"/>
              <a:gd name="T89" fmla="*/ 2147483647 h 1573"/>
              <a:gd name="T90" fmla="*/ 2147483647 w 5760"/>
              <a:gd name="T91" fmla="*/ 2147483647 h 1573"/>
              <a:gd name="T92" fmla="*/ 2147483647 w 5760"/>
              <a:gd name="T93" fmla="*/ 2147483647 h 1573"/>
              <a:gd name="T94" fmla="*/ 2147483647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31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2147483647 h 970"/>
              <a:gd name="T4" fmla="*/ 2147483647 w 5760"/>
              <a:gd name="T5" fmla="*/ 2147483647 h 970"/>
              <a:gd name="T6" fmla="*/ 2147483647 w 5760"/>
              <a:gd name="T7" fmla="*/ 2147483647 h 970"/>
              <a:gd name="T8" fmla="*/ 2147483647 w 5760"/>
              <a:gd name="T9" fmla="*/ 2147483647 h 970"/>
              <a:gd name="T10" fmla="*/ 2147483647 w 5760"/>
              <a:gd name="T11" fmla="*/ 2147483647 h 970"/>
              <a:gd name="T12" fmla="*/ 2147483647 w 5760"/>
              <a:gd name="T13" fmla="*/ 2147483647 h 970"/>
              <a:gd name="T14" fmla="*/ 2147483647 w 5760"/>
              <a:gd name="T15" fmla="*/ 2147483647 h 970"/>
              <a:gd name="T16" fmla="*/ 2147483647 w 5760"/>
              <a:gd name="T17" fmla="*/ 2147483647 h 970"/>
              <a:gd name="T18" fmla="*/ 2147483647 w 5760"/>
              <a:gd name="T19" fmla="*/ 2147483647 h 970"/>
              <a:gd name="T20" fmla="*/ 2147483647 w 5760"/>
              <a:gd name="T21" fmla="*/ 2147483647 h 970"/>
              <a:gd name="T22" fmla="*/ 2147483647 w 5760"/>
              <a:gd name="T23" fmla="*/ 2147483647 h 970"/>
              <a:gd name="T24" fmla="*/ 2147483647 w 5760"/>
              <a:gd name="T25" fmla="*/ 2147483647 h 970"/>
              <a:gd name="T26" fmla="*/ 2147483647 w 5760"/>
              <a:gd name="T27" fmla="*/ 2147483647 h 970"/>
              <a:gd name="T28" fmla="*/ 2147483647 w 5760"/>
              <a:gd name="T29" fmla="*/ 2147483647 h 970"/>
              <a:gd name="T30" fmla="*/ 2147483647 w 5760"/>
              <a:gd name="T31" fmla="*/ 2147483647 h 970"/>
              <a:gd name="T32" fmla="*/ 2147483647 w 5760"/>
              <a:gd name="T33" fmla="*/ 2147483647 h 970"/>
              <a:gd name="T34" fmla="*/ 2147483647 w 5760"/>
              <a:gd name="T35" fmla="*/ 2147483647 h 970"/>
              <a:gd name="T36" fmla="*/ 2147483647 w 5760"/>
              <a:gd name="T37" fmla="*/ 2147483647 h 970"/>
              <a:gd name="T38" fmla="*/ 2147483647 w 5760"/>
              <a:gd name="T39" fmla="*/ 2147483647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32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2147483647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47483647 h 1060"/>
              <a:gd name="T12" fmla="*/ 2147483647 w 5760"/>
              <a:gd name="T13" fmla="*/ 2147483647 h 1060"/>
              <a:gd name="T14" fmla="*/ 2147483647 w 5760"/>
              <a:gd name="T15" fmla="*/ 2147483647 h 1060"/>
              <a:gd name="T16" fmla="*/ 2147483647 w 5760"/>
              <a:gd name="T17" fmla="*/ 2147483647 h 1060"/>
              <a:gd name="T18" fmla="*/ 2147483647 w 5760"/>
              <a:gd name="T19" fmla="*/ 2147483647 h 1060"/>
              <a:gd name="T20" fmla="*/ 2147483647 w 5760"/>
              <a:gd name="T21" fmla="*/ 2147483647 h 1060"/>
              <a:gd name="T22" fmla="*/ 2147483647 w 5760"/>
              <a:gd name="T23" fmla="*/ 2147483647 h 1060"/>
              <a:gd name="T24" fmla="*/ 2147483647 w 5760"/>
              <a:gd name="T25" fmla="*/ 2147483647 h 1060"/>
              <a:gd name="T26" fmla="*/ 2147483647 w 5760"/>
              <a:gd name="T27" fmla="*/ 2147483647 h 1060"/>
              <a:gd name="T28" fmla="*/ 2147483647 w 5760"/>
              <a:gd name="T29" fmla="*/ 2147483647 h 1060"/>
              <a:gd name="T30" fmla="*/ 2147483647 w 5760"/>
              <a:gd name="T31" fmla="*/ 2147483647 h 1060"/>
              <a:gd name="T32" fmla="*/ 2147483647 w 5760"/>
              <a:gd name="T33" fmla="*/ 2147483647 h 1060"/>
              <a:gd name="T34" fmla="*/ 2147483647 w 5760"/>
              <a:gd name="T35" fmla="*/ 2147483647 h 1060"/>
              <a:gd name="T36" fmla="*/ 2147483647 w 5760"/>
              <a:gd name="T37" fmla="*/ 2147483647 h 1060"/>
              <a:gd name="T38" fmla="*/ 2147483647 w 5760"/>
              <a:gd name="T39" fmla="*/ 2147483647 h 1060"/>
              <a:gd name="T40" fmla="*/ 2147483647 w 5760"/>
              <a:gd name="T41" fmla="*/ 2147483647 h 1060"/>
              <a:gd name="T42" fmla="*/ 2147483647 w 5760"/>
              <a:gd name="T43" fmla="*/ 2147483647 h 1060"/>
              <a:gd name="T44" fmla="*/ 2147483647 w 5760"/>
              <a:gd name="T45" fmla="*/ 2147483647 h 1060"/>
              <a:gd name="T46" fmla="*/ 2147483647 w 5760"/>
              <a:gd name="T47" fmla="*/ 2147483647 h 1060"/>
              <a:gd name="T48" fmla="*/ 2147483647 w 5760"/>
              <a:gd name="T49" fmla="*/ 2147483647 h 1060"/>
              <a:gd name="T50" fmla="*/ 2147483647 w 5760"/>
              <a:gd name="T51" fmla="*/ 2147483647 h 1060"/>
              <a:gd name="T52" fmla="*/ 2147483647 w 5760"/>
              <a:gd name="T53" fmla="*/ 2147483647 h 1060"/>
              <a:gd name="T54" fmla="*/ 0 w 5760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33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2147483647 h 673"/>
              <a:gd name="T2" fmla="*/ 0 w 5284"/>
              <a:gd name="T3" fmla="*/ 2147483647 h 673"/>
              <a:gd name="T4" fmla="*/ 2147483647 w 5284"/>
              <a:gd name="T5" fmla="*/ 2147483647 h 673"/>
              <a:gd name="T6" fmla="*/ 2147483647 w 5284"/>
              <a:gd name="T7" fmla="*/ 2147483647 h 673"/>
              <a:gd name="T8" fmla="*/ 2147483647 w 5284"/>
              <a:gd name="T9" fmla="*/ 2147483647 h 673"/>
              <a:gd name="T10" fmla="*/ 2147483647 w 5284"/>
              <a:gd name="T11" fmla="*/ 2147483647 h 673"/>
              <a:gd name="T12" fmla="*/ 2147483647 w 5284"/>
              <a:gd name="T13" fmla="*/ 2147483647 h 673"/>
              <a:gd name="T14" fmla="*/ 2147483647 w 5284"/>
              <a:gd name="T15" fmla="*/ 2147483647 h 673"/>
              <a:gd name="T16" fmla="*/ 2147483647 w 5284"/>
              <a:gd name="T17" fmla="*/ 2147483647 h 673"/>
              <a:gd name="T18" fmla="*/ 2147483647 w 5284"/>
              <a:gd name="T19" fmla="*/ 2147483647 h 673"/>
              <a:gd name="T20" fmla="*/ 2147483647 w 5284"/>
              <a:gd name="T21" fmla="*/ 2147483647 h 673"/>
              <a:gd name="T22" fmla="*/ 2147483647 w 5284"/>
              <a:gd name="T23" fmla="*/ 2147483647 h 673"/>
              <a:gd name="T24" fmla="*/ 2147483647 w 5284"/>
              <a:gd name="T25" fmla="*/ 2147483647 h 673"/>
              <a:gd name="T26" fmla="*/ 2147483647 w 5284"/>
              <a:gd name="T27" fmla="*/ 2147483647 h 673"/>
              <a:gd name="T28" fmla="*/ 2147483647 w 5284"/>
              <a:gd name="T29" fmla="*/ 2147483647 h 673"/>
              <a:gd name="T30" fmla="*/ 2147483647 w 5284"/>
              <a:gd name="T31" fmla="*/ 2147483647 h 673"/>
              <a:gd name="T32" fmla="*/ 2147483647 w 5284"/>
              <a:gd name="T33" fmla="*/ 2147483647 h 673"/>
              <a:gd name="T34" fmla="*/ 2147483647 w 5284"/>
              <a:gd name="T35" fmla="*/ 2147483647 h 673"/>
              <a:gd name="T36" fmla="*/ 2147483647 w 5284"/>
              <a:gd name="T37" fmla="*/ 2147483647 h 673"/>
              <a:gd name="T38" fmla="*/ 2147483647 w 5284"/>
              <a:gd name="T39" fmla="*/ 2147483647 h 673"/>
              <a:gd name="T40" fmla="*/ 2147483647 w 5284"/>
              <a:gd name="T41" fmla="*/ 2147483647 h 673"/>
              <a:gd name="T42" fmla="*/ 2147483647 w 5284"/>
              <a:gd name="T43" fmla="*/ 2147483647 h 673"/>
              <a:gd name="T44" fmla="*/ 2147483647 w 5284"/>
              <a:gd name="T45" fmla="*/ 2147483647 h 673"/>
              <a:gd name="T46" fmla="*/ 2147483647 w 5284"/>
              <a:gd name="T47" fmla="*/ 2147483647 h 673"/>
              <a:gd name="T48" fmla="*/ 2147483647 w 5284"/>
              <a:gd name="T49" fmla="*/ 2147483647 h 673"/>
              <a:gd name="T50" fmla="*/ 2147483647 w 5284"/>
              <a:gd name="T51" fmla="*/ 2147483647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2147483647 h 673"/>
              <a:gd name="T58" fmla="*/ 2147483647 w 5284"/>
              <a:gd name="T59" fmla="*/ 2147483647 h 673"/>
              <a:gd name="T60" fmla="*/ 2147483647 w 5284"/>
              <a:gd name="T61" fmla="*/ 2147483647 h 673"/>
              <a:gd name="T62" fmla="*/ 2147483647 w 5284"/>
              <a:gd name="T63" fmla="*/ 2147483647 h 673"/>
              <a:gd name="T64" fmla="*/ 2147483647 w 5284"/>
              <a:gd name="T65" fmla="*/ 2147483647 h 673"/>
              <a:gd name="T66" fmla="*/ 2147483647 w 5284"/>
              <a:gd name="T67" fmla="*/ 2147483647 h 673"/>
              <a:gd name="T68" fmla="*/ 2147483647 w 5284"/>
              <a:gd name="T69" fmla="*/ 2147483647 h 673"/>
              <a:gd name="T70" fmla="*/ 2147483647 w 5284"/>
              <a:gd name="T71" fmla="*/ 2147483647 h 673"/>
              <a:gd name="T72" fmla="*/ 2147483647 w 5284"/>
              <a:gd name="T73" fmla="*/ 2147483647 h 673"/>
              <a:gd name="T74" fmla="*/ 2147483647 w 5284"/>
              <a:gd name="T75" fmla="*/ 2147483647 h 673"/>
              <a:gd name="T76" fmla="*/ 2147483647 w 5284"/>
              <a:gd name="T77" fmla="*/ 2147483647 h 673"/>
              <a:gd name="T78" fmla="*/ 2147483647 w 5284"/>
              <a:gd name="T79" fmla="*/ 2147483647 h 673"/>
              <a:gd name="T80" fmla="*/ 2147483647 w 5284"/>
              <a:gd name="T81" fmla="*/ 2147483647 h 673"/>
              <a:gd name="T82" fmla="*/ 2147483647 w 5284"/>
              <a:gd name="T83" fmla="*/ 2147483647 h 673"/>
              <a:gd name="T84" fmla="*/ 2147483647 w 5284"/>
              <a:gd name="T85" fmla="*/ 2147483647 h 673"/>
              <a:gd name="T86" fmla="*/ 0 w 5284"/>
              <a:gd name="T87" fmla="*/ 2147483647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34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7 h 286"/>
              <a:gd name="T4" fmla="*/ 2147483647 w 2884"/>
              <a:gd name="T5" fmla="*/ 2147483647 h 286"/>
              <a:gd name="T6" fmla="*/ 2147483647 w 2884"/>
              <a:gd name="T7" fmla="*/ 2147483647 h 286"/>
              <a:gd name="T8" fmla="*/ 2147483647 w 2884"/>
              <a:gd name="T9" fmla="*/ 2147483647 h 286"/>
              <a:gd name="T10" fmla="*/ 2147483647 w 2884"/>
              <a:gd name="T11" fmla="*/ 2147483647 h 286"/>
              <a:gd name="T12" fmla="*/ 2147483647 w 2884"/>
              <a:gd name="T13" fmla="*/ 2147483647 h 286"/>
              <a:gd name="T14" fmla="*/ 2147483647 w 2884"/>
              <a:gd name="T15" fmla="*/ 2147483647 h 286"/>
              <a:gd name="T16" fmla="*/ 2147483647 w 2884"/>
              <a:gd name="T17" fmla="*/ 2147483647 h 286"/>
              <a:gd name="T18" fmla="*/ 2147483647 w 2884"/>
              <a:gd name="T19" fmla="*/ 2147483647 h 286"/>
              <a:gd name="T20" fmla="*/ 2147483647 w 2884"/>
              <a:gd name="T21" fmla="*/ 2147483647 h 286"/>
              <a:gd name="T22" fmla="*/ 2147483647 w 2884"/>
              <a:gd name="T23" fmla="*/ 2147483647 h 286"/>
              <a:gd name="T24" fmla="*/ 2147483647 w 2884"/>
              <a:gd name="T25" fmla="*/ 2147483647 h 286"/>
              <a:gd name="T26" fmla="*/ 2147483647 w 2884"/>
              <a:gd name="T27" fmla="*/ 2147483647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3994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84C9101B-0770-4EC5-8ED4-3BAE0B4B428C}" type="datetime1">
              <a:rPr lang="en-US"/>
              <a:pPr>
                <a:defRPr/>
              </a:pPr>
              <a:t>9/27/2011</a:t>
            </a:fld>
            <a:endParaRPr lang="en-US"/>
          </a:p>
        </p:txBody>
      </p:sp>
      <p:sp>
        <p:nvSpPr>
          <p:cNvPr id="399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5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B491DFD-B5A3-4A12-88A6-361601441EC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file:///I:\BKP%20TOSHIBA\DISCO%20D\PALESTRAS\PALESTRA%20SC\EXEMPLO%20DO%20LIVRO.xl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C:\PALESTRA%20ABMS%202011\RISCO%20FUNDA&#199;&#195;O%20DIRETA%20ABMS%2007062011.xls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Nelson\Desktop\DETERMINA&#199;&#195;O%20RISCO%20GEOT&#201;CNICO.xlsx" TargetMode="External"/><Relationship Id="rId2" Type="http://schemas.openxmlformats.org/officeDocument/2006/relationships/hyperlink" Target="file:///C:\Users\Nelson\Desktop\RISCO%20FUNDA&#199;&#195;O%20DIRETA%20ABMS.xlsx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termos.com.br/abms/ed30/texto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g;base64,/9j/4AAQSkZJRgABAQAAAQABAAD/2wCEAAkGBhQSEBUUEBQVFRUUFRQUFBQVFRQUFBUUFBQVFRQUFRQXHCYeFxkjGRQUHy8gIycpLCwsFR4xNTAqNSYrLCkBCQoKDgwOGg8PGiwcHxwpKSkpLCkpKSksLCksLCwpKSkpKSkpKSwpKSwsLCwpLCksKSksLCwsLCkpLCwpLCwpKf/AABEIAJsBRgMBIgACEQEDEQH/xAAbAAABBQEBAAAAAAAAAAAAAAACAQMEBQYAB//EAD8QAAEDAgMFBQUGAwgDAAAAAAEAAhEDIQQSMQUGQVGRImFxgaETMkKxwRQzUpLR4RUjcgcWQ1NisvDxJDSC/8QAGQEAAwEBAQAAAAAAAAAAAAAAAQIDAAQF/8QAIxEBAQACAgIDAQADAQAAAAAAAAECEQMSITETQVEEIjJxYf/aAAwDAQACEQMRAD8AqQUocgBSgpkhyuzIJXSsJzMlD02ClBQY7mXSgldKBtHQUspsFKCgxyUUpuUsoMNxUfGGx8E442TOL0PgVhUdB1lRbbk1bcgreg6y54B5Kkm457l1yql2dgSXAkQAm9oP/mOV60KG7YdSvWApCZ1PBoGpJ5JrPBsM7cvKmiVPp7LcYyguJ7tFutlbjUKQBqdt3M6T3NH1VycLTaIY0dFH5JHR0yyebUd2qrtYb46qywu6wHvOJ8IC0lfDk6lJToRoo5c+nTj/AC3JRVtz2G8u6qr2juu9gOW4HA6rbhqV1LNqtP6P0cv4r9V5S9hBggg96VoW+2tsNjxcX4OGtlicbhwx5aLwujHKZenLljcbqmCgREpz3jyTwt8DpGQmjhHTYFPU6RlT2m1k0x/Url19KgGFJo4DOJJT9fA5rixUmkzKAOS0x1S5Z+PCtrYMt0uEuEb2hIVi5IAm6z2XvbNUeZcShlI5OnpBxmGuSFIwghoRyhzFLqb2pbbNHihlNyklGl0n7PPaPh9UiTZZ7Z8PqEq485/k7MP9Y0IKKU3KWVZPQ5XAoZShBhSilAiCDCXSklKgYQKUFClQYUpZQSllBhOKYxWhTpKIhYzKgkWyu48F2Z34HdFp3U1wpJtluGNu2bp0nkgBjrmFtNjYMUWG0k3ceZHDwUSlS7Q4X1VmHwPRTzzvo/HxyXcPCSb8UT6fNOYNhIkon01DKu3CeVfWYEDKXL1Ux7OYQ4akJk3mw/6XNXfj4hkYU8Uf2bw8lJzDxKO/JaGVdXDa+CxG8+xIfnZafe/VehPPcqXbtIOYQrceeq5v6OPtiyWD3TNRs5lNp7mkfEFK2Fisrsh0Wnaxddtjypdxk2boH8afZul/r9FpgxONYhc7+t1n4zbd0+b063dIcXFaENRwh2v6brPxnhue38RRDdBnMrQtRSh3o9Z+M5/dKnzckO6VPiXdVo5CEodq2ozh3Tpd/VczdWlNweq0BQDXyKMtCxm/7t0+R6oqm7VIEiD1VvF+icey5TbIpcPsSmwyAeWq5WpauQ2ymSyhSgq6YkQKEJVmKEQKEIggJZRSgSgoCJKCkSgrMVEEMpQUGcUaAo0BGNEoCRpsiCwhq6FHRrzEpnFDsFSdnYOW5j4DwFlHksnt0cOFzuovMKLeSKoITeFqc/XVFjTZRy9OvCaukapVURznOJDfmnaDCTfRdUoeHcVCV2ZT6Qq+GqgjtM7tRB8FKwleqPvMpHNv6KDtbZtbK32epPbMiI589FKwdFzGiXSJhVyvhLGeVjVZIWc21tBjJFyZ5WV9jKpLAKfvO7I+vos2MdTLn03AnLIcXAWN/wBFsP0OW2TqoaNSKgI5ra4V0tCwdMwRC2+y6hNMLtyeLj7TWowgCOFOquCUhIEUrDHNSlK1IUrBKQlEhKzBJQg38ilKaBufAowtRw648QpDzc+KhtNx4hSXnVMWBhchJSrMpAlCbDkQK6EhhLK5q4lYShKEMpUGFKUIUoKAjSgoQUqzCSyhlKlEqMIEXBYRsNkcptqKVmdVHZKtcHTyuYDoYI8xcdfmqshT61aW04sWgKPLNx1/y5dckmv7wjjJPKQTbomquPzNg2hC+HD3ja4jnFxChvMnRce3p44zaXh6+nJTvYDnfv0CrcLc+VlMzlxDSOUpVbPIXFxtNu6brnUwG8B5p+tDNP8AtU7XjMfaGCZ8uUdyOjY6P4lpDQ8TLXAqi2phmhr30wACO0Y4k/8AOq0+IY32NiDKpd5Kfs6TuToHnzVuPxZHH/VN42srhqWZwAW5wNDKwLJbEeA8k8AT0Wbxm16rnuPtHiSSAHGAJsu7KbeJg9cDUULyOlvLiRpWf1T397MUP8Z3ol6VTb1cNTjWheRne/Ff5zvT9Fw3txX+c70Q6Uez1/LZMlq8jdvTij/jP6pp28WIOtZ/5lulbs9fIQOXjz9sVjrVqfmKadjqh1e4/wD0VujdnsT6jR8Q6hRH4+mJmowWPxBeSmq46k9ShJR6Fteku25QaRNRtuRlRcRvrQBIGZ3eBb1WBcUko9Qen7P2m2szOyY79VyzO5mLgPae4rktmmWoRhAiCsmdaVzigBSygJZSgoUqzDBSoQlBQEUpZQyuWYcopQBLKFGDlEDom0TTZARsNkQTbUntxznwWvhj4Kj1MWWvE6cPDkudUdFhC7C4YvqDOZ4dylllL4W48cpdrF9YiHtseNulkFMlx8yVd4zASzMBoIPhz8teqq6VKB4Liyx63T1uLPtNuwYh0Kzw3PgFWYIS93oragQG+Sn9r2+ENxuXGADpJ0UerTaQQ4gz4dFMfhwbkA+qgV8DT4tjvb81XGh/0zV7Dm3OWxAKh764oZGjiSD5ap6hhM1Zjc7nNkl0mbC6pd9McHVw1ujB6n9oV8J/nHD/AE59ePKfqqpVMtOo7kw+tlmnK9xJjDPP4iAqF67Xk4gBRShCUBA5ZXSkXIgWVy4rgsxSEhKIFJCDBXBKlRYhSNSlIxAVlsXF5Hnvb9QuUBhhchrZW9RJFychQiCEBEFhhUsLglhASpUiF9SBoT4XKApIwT+DfUIXYWqPgPUKZ9vYQLP0HwlR8RXziGZgPiJEeQUuynTaLTqEmAPVS2YYnUrsNSgx4DyVmyn2dNEl5FZxRX/ZvFJ9n5fMqwcwphzYKHa03SIpwIgkzyFzc9ykUNnDiI7v1UnCNDhPxNkOHIzM+YhPAJbdmmMiH7KPJO7Oo/zB3lO1GJ/Zbf5rfH6JDtHh2Ku2jsvIczfdOvd+ytWtun3XEG4KbLHbYZXG7Y+nSyvngVJqmCCOKn47ZsXbp8v2VcQNCuS42e3fjlLPA33CgYsW7+EJ/EUXRa49VVYjEkHtW4RxVMD3KSeUettEUme0OoaZ8TYBYitXL3Fx1cSeq0G3sJVqMBYJa0klvxT+KOQ5Kn2NgTUqDkF28eOvLxP6OTvlqeibcp5KFNv4nE9As88rS76OAqsYPhZ6krMuV/pDEKIIQiQMRKkhKsBSuXLuCLORIQlQZyk7P2e6s/K0tBiRmMT3KKjp1CCCCQRoRYhFknaWyn0TD4Pe0yPBQmhafeivRq0MNUpnt+zLazJJh4N3Dx+qzLdUsu5sYUpERF1yIN+QkVHU3mPAT5KTszaD6hOZsDhZMXSyqVQ0S5Qau3mN5lWWQGyym3cOGViBoQD1S3Y46W1PbL3kCmySTA43Uo0sTxaG+JA+qyFCuWukEjkQSD1Ceq1iQSSTpqSeaTztTxppnNcPvK9NvmD9UtKqw/4wd4NcVjg+63ewKjfsrCGy4SLcb6FbTeDdSsW6FxEaw4Kdh8ZbSxTuKxANMgsIzCL96m7P2awUh8ToBM/RSy1F+OU3TeDcKxw5soJwQnsGDyT+GJHvCCpLHhd4B4T04JurTkiNSSOicrOAeDzBH6Iy2zPH5oN9KxtN9KpngkGzovI/UK0y8QnURTUJDD2Jp+M9gWPOmdrXeDjBPqpYCpd7P/Vd/Uz5oT2M9t7RNrp4LM7obdNbDsLrlv8ALfztEO6R6rSFwH/NVTRL4ug4muGNLnGANe+dAOZWVq7Qlzg6mWwezxMHQmysdsFxLS49nNEX0IjL5mLquqHKxxtmALXTEWuO/hz4pMsd3VPjncfMFSe6t2aY0iSbRPE91iso/Ej7eWhxc1ktB5uEZj1lW9LFOoYd+Jd77wcgjRpnKPMnN5BYbBYsiuxxOrr+aaccxngfkuc3W3rDI+eB+aX7I2S9gAJ1tEp/GMmmHcoPkbFBS0nnr4rS+HPlj508+3oY44s5gWzlDS7QjSQeSqMZgzTeWkgwSJBkGOIXrWK2a2o2HtBggjmCOIKym8+w6j3FzACJLjGsHkOMLoxzlQyxuLEBKrxu7PeT4QjG7B4B58kPkxHrVAuV+d1H8nflKNm6p45/ykfRGZyhcbPbOogFpRuuwe8X+On0WeqgBxjS8c4mypokuwZV2VHHJJK2owcil7N2f7V+WY5ngFGlX2CAABaDLwOvEeiGXiMF1MuaMO49ikXOlouXPt6KlxWELKhbBkGBa58lqcBge27NHbuGh3auLA8kW1KVInIyS+Q57uWWwaDySStvTKPw7gbg9FyvqFHPUcL2AXJbySXSmOGVm4oaYIMrWbNq5mAlZRpWk2TWApiTCrCVcNCze87f5o/oHzKuHbUaNJPosxtPHOqPJdFpAjktQxnlDGqkNu13l9VHnvRtqWPekqmjcXW83NxdMUWtLXF0uu1szfiVh5Cu9hYeo4e8RTBJDQTc/QLWj1ap2Ia+q46gEtaOQH7qxwr7QbRoeIVDs61SCOEq+oXC5snVh6SXuMdoAjmB8wk9sONx6j9UdJ0C5hC6gHXYbjofFThzlRgLBxuD6p2qLDxCh0rOA0nVp58wrCoLeY+azEi6OEkXROdCagBUW+Lv/G8Xt+qvlnd+nxh2/wBY/wBpRx9jPao3O2z7DEAOPYqdl3KfhPX5r1T2oLde5eEU3yvR9y95fat9jV+8aOy4/E0DQ94+SqPLjv8Ayi42xiiGEc4DXaQ7UDzUFozU3Co4Q57QYIvdlo496crYH2jsz3wDBDQSQMxi9+SPaLmsaLsIpONSDaYgQL63+SnvdRvpl9+9odplJlgBmdHfYDpPVYqob21m3krPa+N9rWfU/E4wOQ0A6QoLaXEqu15hqaek7NqCph2n8TR8kzh32jkYULcvF5qBbxY4j6hTqgioe+/6qM+4jn72msMhM16Z4ahHT8On6IjqEAs3GdxOPFCuG1DFOoMzCTpzb1Vn/HaDQIqM/N+6jbe2cKggiSwOc3ygx0JCzL4saZa3nYGU9nbXlOXTW/x6kdHt6pf43S4vZ1/dZduLf+JnRMVS53vPaByA1HJL8d/R7NLtza1MUH5HsLiIADpMm3NeZ1zLjHh0V7tf2eTsZQ6RoIKoMpXRxTUR5Luua6EUoYXAquyClaDAYZ1eg1rSRldExIAMmbBZ5abZtStQw5dSqZQ4e04Ry0PRHrcvRc7qLXHbGDsplxLaZBLQ4Z3gWknvWVrl9OqZBabdk8vBSn73Yv8AzT0CqsVi31Hl73EuOpOqXTSX7WuE2v7N5dknMBxhcqjNK5TuGN9rzOyagC6NEbcS/mVwaFc7KwDHMki8lUTqo+1P/E5NEnitf/CqfL1SjZNPl6o6LtjrrpV7tKmKb8rdInqh2Vh2vdDuS1g9lK2ZhbTZbcrQBwEJo7JY24FxcKds6jmMAWHFSzV4/KVh8IS/s6kQrzD7OIFz0Cj4NmUqwFUjvXNa6pNOZs5upk+J+ikAAckycQeSUF3JKZxcC4aWTzxZRWUofJ1iPVSaruyVhEQkcueEhRBwCy39oH3VIc3n/b+61TVld+6kexETd59AE2PtpN3TJUsMG96eo4g03hzDBBkJWkxfogNJM7us14eo7E2i2pRa5rmgEMzCPdcJlpvzWa3v23b2TS1xM5iBoC6QNdVn9n7TqUJNJ2WRcag+I+qgVqhJJJkk6rSOf4ut3TLzwQ1q0CE4BxUfLJTtluevto9w8RlquYfiE+bf+1qcc3tArFbGqezr0z/qg+DrLdY4SJU7/shyYdYSjonOITNByknUJKnAV6Xbae4tPncfIry3bNP2VepTv2XmL8DcehXqeJfDmDvJPgGlea75QcW5w0e1p6dmfRdHEjyKY1zzPUoDVPNIUMq6JS8oZXJEWcllJCVKMW+EbhiwF7a2aLw9gE9wLZhEa7MuWDEQNJhdu3hGVHObUE2BFyON1fnd6h+E/mKleTrdKTDtN6ZR7G96aLWrWP2BR/CfzFN/wCjyP5il+aG+NmqVUN0H1SLSnYFHkfzFct8mLdKzCvdinseZVCr3Ynuea6IjVwEQKBuiJYFFtz70f0j5lJsR38zyS7d+8b/T9VHwDyH25I30DR1iXENGp1V9gcOKbfms1sGoXQ5xkyb+a0VRy5OS+XXxTwkjFNaJKlYIPecxEDgOJ71T7PbnrgOuBcArWUwp2aWnkDaICCohxFUg6pn2p5pRC1xk+SPF1IpnwTYdM+S7H+6PFaDfSSKth4BJlnVJTPZHgkLlgPNCx++1b+dTbyYT+Z37LX01ht6DOLdPAMA6J8VOKbyiqBQVXwifqojDLrpnZldJAfZMvubaKSWCEw9qMLlDVV1oCKgyLldSYE7VtKNTk3dhPAjUGei9DbUz0Wu5gH0XmL6pnVejbvGcHTn8P6pMp6qHJZTtEJ9tQyAdCUzhwpIFx4hLXPELalSKjZsLjuMxb0Xnu9+KL8W+QWhoawAiDAEz5yt5tz76mOEn/asj/aCwDEtI40xPfBcB6K/Ehmy6EpSkKuk4pFyVBnLly5YVruy4/aWgfFIjyW4fhXDULzWi8hwIMGdVZvxT4949So8mHa7Vwy1GvqUymi1Y59Z3M9UrHmNSp/Efu2GVKsYXnmeq5b4//R7P/9k="/>
          <p:cNvSpPr>
            <a:spLocks noChangeAspect="1" noChangeArrowheads="1"/>
          </p:cNvSpPr>
          <p:nvPr/>
        </p:nvSpPr>
        <p:spPr bwMode="auto">
          <a:xfrm>
            <a:off x="63500" y="-722313"/>
            <a:ext cx="3105150" cy="147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2948" name="Picture 4" descr="http://www.abms.com.br/site/imagens/maio2011/MiltonVarg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1" y="1857829"/>
            <a:ext cx="7711439" cy="36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44" y="5514752"/>
            <a:ext cx="9139237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800" dirty="0" smtClean="0"/>
              <a:t> </a:t>
            </a:r>
            <a:r>
              <a:rPr lang="pt-BR" sz="3200" b="1" dirty="0" smtClean="0"/>
              <a:t>PALESTRA  </a:t>
            </a:r>
            <a:r>
              <a:rPr lang="pt-BR" sz="3200" b="1" dirty="0"/>
              <a:t>Milton Vargas </a:t>
            </a:r>
            <a:r>
              <a:rPr lang="pt-BR" sz="3200" b="1" dirty="0" smtClean="0"/>
              <a:t> da  ABMS</a:t>
            </a:r>
          </a:p>
          <a:p>
            <a:pPr algn="ctr" eaLnBrk="0" hangingPunct="0"/>
            <a:r>
              <a:rPr lang="pt-BR" sz="3200" b="1" dirty="0" smtClean="0"/>
              <a:t>  2011</a:t>
            </a:r>
            <a:endParaRPr lang="pt-BR" sz="3200" b="1" dirty="0" smtClean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63" y="1230734"/>
            <a:ext cx="9139237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2000" dirty="0" smtClean="0">
                <a:solidFill>
                  <a:srgbClr val="FFFF00"/>
                </a:solidFill>
              </a:rPr>
              <a:t>ABMS – Associação  Brasileira de Mecânica Solos e Engenharia Geotécnica</a:t>
            </a:r>
          </a:p>
        </p:txBody>
      </p:sp>
      <p:pic>
        <p:nvPicPr>
          <p:cNvPr id="6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6730" y="175916"/>
            <a:ext cx="4572776" cy="104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1558925" y="3519488"/>
            <a:ext cx="7246938" cy="3300412"/>
            <a:chOff x="978" y="2208"/>
            <a:chExt cx="4565" cy="2079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141" y="3446"/>
              <a:ext cx="1726" cy="841"/>
              <a:chOff x="1141" y="3446"/>
              <a:chExt cx="1726" cy="841"/>
            </a:xfrm>
          </p:grpSpPr>
          <p:sp>
            <p:nvSpPr>
              <p:cNvPr id="48181" name="Freeform 5" descr="Vertical clara"/>
              <p:cNvSpPr>
                <a:spLocks/>
              </p:cNvSpPr>
              <p:nvPr/>
            </p:nvSpPr>
            <p:spPr bwMode="auto">
              <a:xfrm>
                <a:off x="1141" y="3446"/>
                <a:ext cx="1535" cy="402"/>
              </a:xfrm>
              <a:custGeom>
                <a:avLst/>
                <a:gdLst>
                  <a:gd name="T0" fmla="*/ 16 w 9813"/>
                  <a:gd name="T1" fmla="*/ 0 h 10244"/>
                  <a:gd name="T2" fmla="*/ 25 w 9813"/>
                  <a:gd name="T3" fmla="*/ 0 h 10244"/>
                  <a:gd name="T4" fmla="*/ 32 w 9813"/>
                  <a:gd name="T5" fmla="*/ 0 h 10244"/>
                  <a:gd name="T6" fmla="*/ 38 w 9813"/>
                  <a:gd name="T7" fmla="*/ 0 h 10244"/>
                  <a:gd name="T8" fmla="*/ 37 w 9813"/>
                  <a:gd name="T9" fmla="*/ 1 h 10244"/>
                  <a:gd name="T10" fmla="*/ 12 w 9813"/>
                  <a:gd name="T11" fmla="*/ 1 h 10244"/>
                  <a:gd name="T12" fmla="*/ 0 w 9813"/>
                  <a:gd name="T13" fmla="*/ 1 h 10244"/>
                  <a:gd name="T14" fmla="*/ 16 w 9813"/>
                  <a:gd name="T15" fmla="*/ 0 h 10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813"/>
                  <a:gd name="T25" fmla="*/ 0 h 10244"/>
                  <a:gd name="T26" fmla="*/ 9813 w 9813"/>
                  <a:gd name="T27" fmla="*/ 10244 h 10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813" h="10244">
                    <a:moveTo>
                      <a:pt x="4276" y="7833"/>
                    </a:moveTo>
                    <a:cubicBezTo>
                      <a:pt x="5337" y="7192"/>
                      <a:pt x="5798" y="6749"/>
                      <a:pt x="6463" y="6010"/>
                    </a:cubicBezTo>
                    <a:cubicBezTo>
                      <a:pt x="7128" y="5271"/>
                      <a:pt x="7703" y="4409"/>
                      <a:pt x="8259" y="3399"/>
                    </a:cubicBezTo>
                    <a:lnTo>
                      <a:pt x="9813" y="0"/>
                    </a:lnTo>
                    <a:lnTo>
                      <a:pt x="9729" y="10233"/>
                    </a:lnTo>
                    <a:cubicBezTo>
                      <a:pt x="7479" y="10331"/>
                      <a:pt x="5286" y="9754"/>
                      <a:pt x="3036" y="9852"/>
                    </a:cubicBezTo>
                    <a:cubicBezTo>
                      <a:pt x="1405" y="9877"/>
                      <a:pt x="-187" y="10000"/>
                      <a:pt x="18" y="9655"/>
                    </a:cubicBezTo>
                    <a:cubicBezTo>
                      <a:pt x="222" y="9310"/>
                      <a:pt x="3387" y="8202"/>
                      <a:pt x="4276" y="7833"/>
                    </a:cubicBezTo>
                    <a:close/>
                  </a:path>
                </a:pathLst>
              </a:custGeom>
              <a:pattFill prst="ltVert">
                <a:fgClr>
                  <a:srgbClr val="FFFFFF">
                    <a:alpha val="50195"/>
                  </a:srgbClr>
                </a:fgClr>
                <a:bgClr>
                  <a:srgbClr val="00FF00">
                    <a:alpha val="50195"/>
                  </a:srgbClr>
                </a:bgClr>
              </a:pattFill>
              <a:ln w="3175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182" name="Text Box 6"/>
              <p:cNvSpPr txBox="1">
                <a:spLocks noChangeArrowheads="1"/>
              </p:cNvSpPr>
              <p:nvPr/>
            </p:nvSpPr>
            <p:spPr bwMode="auto">
              <a:xfrm>
                <a:off x="2493" y="3999"/>
                <a:ext cx="374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>
                    <a:solidFill>
                      <a:srgbClr val="00FF00"/>
                    </a:solidFill>
                    <a:latin typeface="Times New Roman" pitchFamily="18" charset="0"/>
                  </a:rPr>
                  <a:t>R</a:t>
                </a:r>
                <a:r>
                  <a:rPr lang="en-US" sz="2400" baseline="-25000">
                    <a:solidFill>
                      <a:srgbClr val="00FF00"/>
                    </a:solidFill>
                    <a:latin typeface="Times New Roman" pitchFamily="18" charset="0"/>
                  </a:rPr>
                  <a:t>k</a:t>
                </a:r>
              </a:p>
            </p:txBody>
          </p:sp>
          <p:sp>
            <p:nvSpPr>
              <p:cNvPr id="48183" name="Oval 7"/>
              <p:cNvSpPr>
                <a:spLocks noChangeArrowheads="1"/>
              </p:cNvSpPr>
              <p:nvPr/>
            </p:nvSpPr>
            <p:spPr bwMode="auto">
              <a:xfrm>
                <a:off x="2642" y="3807"/>
                <a:ext cx="56" cy="5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</p:grpSp>
        <p:grpSp>
          <p:nvGrpSpPr>
            <p:cNvPr id="4" name="Group 35"/>
            <p:cNvGrpSpPr>
              <a:grpSpLocks/>
            </p:cNvGrpSpPr>
            <p:nvPr/>
          </p:nvGrpSpPr>
          <p:grpSpPr bwMode="auto">
            <a:xfrm>
              <a:off x="978" y="2208"/>
              <a:ext cx="4565" cy="1658"/>
              <a:chOff x="961" y="2206"/>
              <a:chExt cx="4565" cy="1658"/>
            </a:xfrm>
          </p:grpSpPr>
          <p:sp>
            <p:nvSpPr>
              <p:cNvPr id="48178" name="Oval 36"/>
              <p:cNvSpPr>
                <a:spLocks noChangeArrowheads="1"/>
              </p:cNvSpPr>
              <p:nvPr/>
            </p:nvSpPr>
            <p:spPr bwMode="auto">
              <a:xfrm>
                <a:off x="3586" y="3808"/>
                <a:ext cx="56" cy="5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48179" name="Freeform 37"/>
              <p:cNvSpPr>
                <a:spLocks/>
              </p:cNvSpPr>
              <p:nvPr/>
            </p:nvSpPr>
            <p:spPr bwMode="auto">
              <a:xfrm>
                <a:off x="961" y="2652"/>
                <a:ext cx="4565" cy="1191"/>
              </a:xfrm>
              <a:custGeom>
                <a:avLst/>
                <a:gdLst>
                  <a:gd name="T0" fmla="*/ 0 w 4565"/>
                  <a:gd name="T1" fmla="*/ 1191 h 1191"/>
                  <a:gd name="T2" fmla="*/ 1127 w 4565"/>
                  <a:gd name="T3" fmla="*/ 1044 h 1191"/>
                  <a:gd name="T4" fmla="*/ 1888 w 4565"/>
                  <a:gd name="T5" fmla="*/ 680 h 1191"/>
                  <a:gd name="T6" fmla="*/ 2646 w 4565"/>
                  <a:gd name="T7" fmla="*/ 4 h 1191"/>
                  <a:gd name="T8" fmla="*/ 3413 w 4565"/>
                  <a:gd name="T9" fmla="*/ 654 h 1191"/>
                  <a:gd name="T10" fmla="*/ 4031 w 4565"/>
                  <a:gd name="T11" fmla="*/ 1014 h 1191"/>
                  <a:gd name="T12" fmla="*/ 4565 w 4565"/>
                  <a:gd name="T13" fmla="*/ 1122 h 11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65"/>
                  <a:gd name="T22" fmla="*/ 0 h 1191"/>
                  <a:gd name="T23" fmla="*/ 4565 w 4565"/>
                  <a:gd name="T24" fmla="*/ 1191 h 119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65" h="1191">
                    <a:moveTo>
                      <a:pt x="0" y="1191"/>
                    </a:moveTo>
                    <a:cubicBezTo>
                      <a:pt x="188" y="1167"/>
                      <a:pt x="813" y="1129"/>
                      <a:pt x="1127" y="1044"/>
                    </a:cubicBezTo>
                    <a:cubicBezTo>
                      <a:pt x="1441" y="959"/>
                      <a:pt x="1635" y="853"/>
                      <a:pt x="1888" y="680"/>
                    </a:cubicBezTo>
                    <a:cubicBezTo>
                      <a:pt x="2141" y="507"/>
                      <a:pt x="2392" y="8"/>
                      <a:pt x="2646" y="4"/>
                    </a:cubicBezTo>
                    <a:cubicBezTo>
                      <a:pt x="2900" y="0"/>
                      <a:pt x="3182" y="486"/>
                      <a:pt x="3413" y="654"/>
                    </a:cubicBezTo>
                    <a:cubicBezTo>
                      <a:pt x="3644" y="822"/>
                      <a:pt x="3839" y="936"/>
                      <a:pt x="4031" y="1014"/>
                    </a:cubicBezTo>
                    <a:cubicBezTo>
                      <a:pt x="4223" y="1092"/>
                      <a:pt x="4454" y="1100"/>
                      <a:pt x="4565" y="1122"/>
                    </a:cubicBezTo>
                  </a:path>
                </a:pathLst>
              </a:custGeom>
              <a:noFill/>
              <a:ln w="28575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180" name="Text Box 38"/>
              <p:cNvSpPr txBox="1">
                <a:spLocks noChangeArrowheads="1"/>
              </p:cNvSpPr>
              <p:nvPr/>
            </p:nvSpPr>
            <p:spPr bwMode="auto">
              <a:xfrm>
                <a:off x="3408" y="2206"/>
                <a:ext cx="430" cy="33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800">
                    <a:solidFill>
                      <a:srgbClr val="00FF00"/>
                    </a:solidFill>
                    <a:latin typeface="Times New Roman" pitchFamily="18" charset="0"/>
                  </a:rPr>
                  <a:t>v</a:t>
                </a:r>
                <a:r>
                  <a:rPr lang="en-US" sz="2800" baseline="-25000">
                    <a:solidFill>
                      <a:srgbClr val="00FF00"/>
                    </a:solidFill>
                    <a:latin typeface="Times New Roman" pitchFamily="18" charset="0"/>
                  </a:rPr>
                  <a:t>R1</a:t>
                </a:r>
              </a:p>
            </p:txBody>
          </p:sp>
        </p:grp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723900" y="2343150"/>
            <a:ext cx="5334000" cy="3771900"/>
            <a:chOff x="384" y="1440"/>
            <a:chExt cx="3360" cy="2376"/>
          </a:xfrm>
        </p:grpSpPr>
        <p:sp>
          <p:nvSpPr>
            <p:cNvPr id="48174" name="Freeform 15"/>
            <p:cNvSpPr>
              <a:spLocks/>
            </p:cNvSpPr>
            <p:nvPr/>
          </p:nvSpPr>
          <p:spPr bwMode="auto">
            <a:xfrm>
              <a:off x="384" y="1907"/>
              <a:ext cx="3360" cy="1909"/>
            </a:xfrm>
            <a:custGeom>
              <a:avLst/>
              <a:gdLst>
                <a:gd name="T0" fmla="*/ 0 w 3360"/>
                <a:gd name="T1" fmla="*/ 1802 h 1909"/>
                <a:gd name="T2" fmla="*/ 719 w 3360"/>
                <a:gd name="T3" fmla="*/ 1286 h 1909"/>
                <a:gd name="T4" fmla="*/ 1326 w 3360"/>
                <a:gd name="T5" fmla="*/ 3 h 1909"/>
                <a:gd name="T6" fmla="*/ 1908 w 3360"/>
                <a:gd name="T7" fmla="*/ 1303 h 1909"/>
                <a:gd name="T8" fmla="*/ 2622 w 3360"/>
                <a:gd name="T9" fmla="*/ 1795 h 1909"/>
                <a:gd name="T10" fmla="*/ 3360 w 3360"/>
                <a:gd name="T11" fmla="*/ 1909 h 19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60"/>
                <a:gd name="T19" fmla="*/ 0 h 1909"/>
                <a:gd name="T20" fmla="*/ 3360 w 3360"/>
                <a:gd name="T21" fmla="*/ 1909 h 19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60" h="1909">
                  <a:moveTo>
                    <a:pt x="0" y="1802"/>
                  </a:moveTo>
                  <a:cubicBezTo>
                    <a:pt x="121" y="1716"/>
                    <a:pt x="498" y="1586"/>
                    <a:pt x="719" y="1286"/>
                  </a:cubicBezTo>
                  <a:cubicBezTo>
                    <a:pt x="940" y="986"/>
                    <a:pt x="1128" y="0"/>
                    <a:pt x="1326" y="3"/>
                  </a:cubicBezTo>
                  <a:cubicBezTo>
                    <a:pt x="1524" y="6"/>
                    <a:pt x="1692" y="1004"/>
                    <a:pt x="1908" y="1303"/>
                  </a:cubicBezTo>
                  <a:cubicBezTo>
                    <a:pt x="2124" y="1602"/>
                    <a:pt x="2380" y="1694"/>
                    <a:pt x="2622" y="1795"/>
                  </a:cubicBezTo>
                  <a:cubicBezTo>
                    <a:pt x="2864" y="1896"/>
                    <a:pt x="3237" y="1890"/>
                    <a:pt x="3360" y="190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75" name="Text Box 16"/>
            <p:cNvSpPr txBox="1">
              <a:spLocks noChangeArrowheads="1"/>
            </p:cNvSpPr>
            <p:nvPr/>
          </p:nvSpPr>
          <p:spPr bwMode="auto">
            <a:xfrm>
              <a:off x="1520" y="1440"/>
              <a:ext cx="375" cy="32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</a:rPr>
                <a:t>v</a:t>
              </a:r>
              <a:r>
                <a:rPr lang="en-US" sz="2800" baseline="-25000">
                  <a:latin typeface="Times New Roman" pitchFamily="18" charset="0"/>
                </a:rPr>
                <a:t>S</a:t>
              </a:r>
            </a:p>
          </p:txBody>
        </p: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82575" y="781050"/>
            <a:ext cx="8861425" cy="5956300"/>
            <a:chOff x="178" y="937"/>
            <a:chExt cx="5582" cy="2569"/>
          </a:xfrm>
        </p:grpSpPr>
        <p:sp>
          <p:nvSpPr>
            <p:cNvPr id="48169" name="Line 9"/>
            <p:cNvSpPr>
              <a:spLocks noChangeShapeType="1"/>
            </p:cNvSpPr>
            <p:nvPr/>
          </p:nvSpPr>
          <p:spPr bwMode="auto">
            <a:xfrm>
              <a:off x="264" y="3237"/>
              <a:ext cx="549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70" name="Line 10"/>
            <p:cNvSpPr>
              <a:spLocks noChangeShapeType="1"/>
            </p:cNvSpPr>
            <p:nvPr/>
          </p:nvSpPr>
          <p:spPr bwMode="auto">
            <a:xfrm flipV="1">
              <a:off x="277" y="1233"/>
              <a:ext cx="0" cy="1975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71" name="Oval 11"/>
            <p:cNvSpPr>
              <a:spLocks noChangeArrowheads="1"/>
            </p:cNvSpPr>
            <p:nvPr/>
          </p:nvSpPr>
          <p:spPr bwMode="auto">
            <a:xfrm>
              <a:off x="211" y="3217"/>
              <a:ext cx="113" cy="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48172" name="Text Box 12"/>
            <p:cNvSpPr txBox="1">
              <a:spLocks noChangeArrowheads="1"/>
            </p:cNvSpPr>
            <p:nvPr/>
          </p:nvSpPr>
          <p:spPr bwMode="auto">
            <a:xfrm>
              <a:off x="5423" y="3256"/>
              <a:ext cx="21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48173" name="Text Box 13"/>
            <p:cNvSpPr txBox="1">
              <a:spLocks noChangeArrowheads="1"/>
            </p:cNvSpPr>
            <p:nvPr/>
          </p:nvSpPr>
          <p:spPr bwMode="auto">
            <a:xfrm>
              <a:off x="178" y="937"/>
              <a:ext cx="21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>
                  <a:latin typeface="Times New Roman" pitchFamily="18" charset="0"/>
                </a:rPr>
                <a:t>y</a:t>
              </a:r>
            </a:p>
          </p:txBody>
        </p:sp>
      </p:grpSp>
      <p:sp>
        <p:nvSpPr>
          <p:cNvPr id="729110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kumimoji="0" lang="pt-BR" sz="2800" b="1" u="sng" dirty="0" smtClean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</a:rPr>
              <a:t>IGUAL FATOR PARCIAL DE NORMA</a:t>
            </a:r>
          </a:p>
        </p:txBody>
      </p:sp>
      <p:grpSp>
        <p:nvGrpSpPr>
          <p:cNvPr id="7" name="Grupo 2"/>
          <p:cNvGrpSpPr>
            <a:grpSpLocks/>
          </p:cNvGrpSpPr>
          <p:nvPr/>
        </p:nvGrpSpPr>
        <p:grpSpPr bwMode="auto">
          <a:xfrm>
            <a:off x="1544638" y="3540578"/>
            <a:ext cx="7246937" cy="2770188"/>
            <a:chOff x="1572854" y="3530263"/>
            <a:chExt cx="7246937" cy="2770525"/>
          </a:xfrm>
        </p:grpSpPr>
        <p:sp>
          <p:nvSpPr>
            <p:cNvPr id="48161" name="Line 24"/>
            <p:cNvSpPr>
              <a:spLocks noChangeShapeType="1"/>
            </p:cNvSpPr>
            <p:nvPr/>
          </p:nvSpPr>
          <p:spPr bwMode="auto">
            <a:xfrm flipV="1">
              <a:off x="5793694" y="3770313"/>
              <a:ext cx="0" cy="253047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8" name="Group 43"/>
            <p:cNvGrpSpPr>
              <a:grpSpLocks/>
            </p:cNvGrpSpPr>
            <p:nvPr/>
          </p:nvGrpSpPr>
          <p:grpSpPr bwMode="auto">
            <a:xfrm>
              <a:off x="1572854" y="3530263"/>
              <a:ext cx="7246937" cy="2673350"/>
              <a:chOff x="969" y="2206"/>
              <a:chExt cx="4565" cy="1684"/>
            </a:xfrm>
          </p:grpSpPr>
          <p:sp>
            <p:nvSpPr>
              <p:cNvPr id="48164" name="Freeform 2"/>
              <p:cNvSpPr>
                <a:spLocks/>
              </p:cNvSpPr>
              <p:nvPr/>
            </p:nvSpPr>
            <p:spPr bwMode="auto">
              <a:xfrm>
                <a:off x="1218" y="3572"/>
                <a:ext cx="2580" cy="268"/>
              </a:xfrm>
              <a:custGeom>
                <a:avLst/>
                <a:gdLst>
                  <a:gd name="T0" fmla="*/ 0 w 2580"/>
                  <a:gd name="T1" fmla="*/ 256 h 268"/>
                  <a:gd name="T2" fmla="*/ 798 w 2580"/>
                  <a:gd name="T3" fmla="*/ 142 h 268"/>
                  <a:gd name="T4" fmla="*/ 1260 w 2580"/>
                  <a:gd name="T5" fmla="*/ 16 h 268"/>
                  <a:gd name="T6" fmla="*/ 1536 w 2580"/>
                  <a:gd name="T7" fmla="*/ 46 h 268"/>
                  <a:gd name="T8" fmla="*/ 1992 w 2580"/>
                  <a:gd name="T9" fmla="*/ 202 h 268"/>
                  <a:gd name="T10" fmla="*/ 2454 w 2580"/>
                  <a:gd name="T11" fmla="*/ 250 h 268"/>
                  <a:gd name="T12" fmla="*/ 2580 w 2580"/>
                  <a:gd name="T13" fmla="*/ 268 h 2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80"/>
                  <a:gd name="T22" fmla="*/ 0 h 268"/>
                  <a:gd name="T23" fmla="*/ 2580 w 2580"/>
                  <a:gd name="T24" fmla="*/ 268 h 2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80" h="268">
                    <a:moveTo>
                      <a:pt x="0" y="256"/>
                    </a:moveTo>
                    <a:cubicBezTo>
                      <a:pt x="132" y="237"/>
                      <a:pt x="588" y="182"/>
                      <a:pt x="798" y="142"/>
                    </a:cubicBezTo>
                    <a:cubicBezTo>
                      <a:pt x="1008" y="102"/>
                      <a:pt x="1137" y="32"/>
                      <a:pt x="1260" y="16"/>
                    </a:cubicBezTo>
                    <a:cubicBezTo>
                      <a:pt x="1383" y="0"/>
                      <a:pt x="1414" y="15"/>
                      <a:pt x="1536" y="46"/>
                    </a:cubicBezTo>
                    <a:cubicBezTo>
                      <a:pt x="1658" y="77"/>
                      <a:pt x="1839" y="168"/>
                      <a:pt x="1992" y="202"/>
                    </a:cubicBezTo>
                    <a:cubicBezTo>
                      <a:pt x="2145" y="236"/>
                      <a:pt x="2356" y="239"/>
                      <a:pt x="2454" y="250"/>
                    </a:cubicBezTo>
                    <a:cubicBezTo>
                      <a:pt x="2552" y="261"/>
                      <a:pt x="2554" y="264"/>
                      <a:pt x="2580" y="268"/>
                    </a:cubicBezTo>
                  </a:path>
                </a:pathLst>
              </a:custGeom>
              <a:solidFill>
                <a:srgbClr val="00FF00"/>
              </a:solidFill>
              <a:ln w="3175" cmpd="sng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>
                <a:off x="969" y="2206"/>
                <a:ext cx="4565" cy="1684"/>
                <a:chOff x="961" y="2206"/>
                <a:chExt cx="4565" cy="1684"/>
              </a:xfrm>
            </p:grpSpPr>
            <p:sp>
              <p:nvSpPr>
                <p:cNvPr id="48166" name="Oval 27"/>
                <p:cNvSpPr>
                  <a:spLocks noChangeArrowheads="1"/>
                </p:cNvSpPr>
                <p:nvPr/>
              </p:nvSpPr>
              <p:spPr bwMode="auto">
                <a:xfrm>
                  <a:off x="3586" y="3799"/>
                  <a:ext cx="91" cy="91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48167" name="Freeform 28"/>
                <p:cNvSpPr>
                  <a:spLocks/>
                </p:cNvSpPr>
                <p:nvPr/>
              </p:nvSpPr>
              <p:spPr bwMode="auto">
                <a:xfrm>
                  <a:off x="961" y="2640"/>
                  <a:ext cx="4565" cy="1191"/>
                </a:xfrm>
                <a:custGeom>
                  <a:avLst/>
                  <a:gdLst>
                    <a:gd name="T0" fmla="*/ 0 w 4565"/>
                    <a:gd name="T1" fmla="*/ 1191 h 1191"/>
                    <a:gd name="T2" fmla="*/ 1127 w 4565"/>
                    <a:gd name="T3" fmla="*/ 1044 h 1191"/>
                    <a:gd name="T4" fmla="*/ 1888 w 4565"/>
                    <a:gd name="T5" fmla="*/ 680 h 1191"/>
                    <a:gd name="T6" fmla="*/ 2646 w 4565"/>
                    <a:gd name="T7" fmla="*/ 4 h 1191"/>
                    <a:gd name="T8" fmla="*/ 3413 w 4565"/>
                    <a:gd name="T9" fmla="*/ 654 h 1191"/>
                    <a:gd name="T10" fmla="*/ 4031 w 4565"/>
                    <a:gd name="T11" fmla="*/ 1014 h 1191"/>
                    <a:gd name="T12" fmla="*/ 4565 w 4565"/>
                    <a:gd name="T13" fmla="*/ 1122 h 119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565"/>
                    <a:gd name="T22" fmla="*/ 0 h 1191"/>
                    <a:gd name="T23" fmla="*/ 4565 w 4565"/>
                    <a:gd name="T24" fmla="*/ 1191 h 119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565" h="1191">
                      <a:moveTo>
                        <a:pt x="0" y="1191"/>
                      </a:moveTo>
                      <a:cubicBezTo>
                        <a:pt x="188" y="1167"/>
                        <a:pt x="813" y="1129"/>
                        <a:pt x="1127" y="1044"/>
                      </a:cubicBezTo>
                      <a:cubicBezTo>
                        <a:pt x="1441" y="959"/>
                        <a:pt x="1635" y="853"/>
                        <a:pt x="1888" y="680"/>
                      </a:cubicBezTo>
                      <a:cubicBezTo>
                        <a:pt x="2141" y="507"/>
                        <a:pt x="2392" y="8"/>
                        <a:pt x="2646" y="4"/>
                      </a:cubicBezTo>
                      <a:cubicBezTo>
                        <a:pt x="2900" y="0"/>
                        <a:pt x="3182" y="486"/>
                        <a:pt x="3413" y="654"/>
                      </a:cubicBezTo>
                      <a:cubicBezTo>
                        <a:pt x="3644" y="822"/>
                        <a:pt x="3839" y="936"/>
                        <a:pt x="4031" y="1014"/>
                      </a:cubicBezTo>
                      <a:cubicBezTo>
                        <a:pt x="4223" y="1092"/>
                        <a:pt x="4454" y="1100"/>
                        <a:pt x="4565" y="1122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8168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408" y="2206"/>
                  <a:ext cx="439" cy="33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2800">
                      <a:solidFill>
                        <a:srgbClr val="00FF00"/>
                      </a:solidFill>
                      <a:latin typeface="Times New Roman" pitchFamily="18" charset="0"/>
                    </a:rPr>
                    <a:t>v</a:t>
                  </a:r>
                  <a:r>
                    <a:rPr lang="en-US" sz="2800" baseline="-25000">
                      <a:solidFill>
                        <a:srgbClr val="00FF00"/>
                      </a:solidFill>
                      <a:latin typeface="Times New Roman" pitchFamily="18" charset="0"/>
                    </a:rPr>
                    <a:t>R1</a:t>
                  </a:r>
                </a:p>
              </p:txBody>
            </p:sp>
          </p:grpSp>
        </p:grpSp>
        <p:sp>
          <p:nvSpPr>
            <p:cNvPr id="48163" name="Text Box 25"/>
            <p:cNvSpPr txBox="1">
              <a:spLocks noChangeArrowheads="1"/>
            </p:cNvSpPr>
            <p:nvPr/>
          </p:nvSpPr>
          <p:spPr bwMode="auto">
            <a:xfrm>
              <a:off x="5551941" y="4673406"/>
              <a:ext cx="458787" cy="54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>
                  <a:solidFill>
                    <a:srgbClr val="00FF00"/>
                  </a:solidFill>
                  <a:latin typeface="Symbol" pitchFamily="18" charset="2"/>
                </a:rPr>
                <a:t>m</a:t>
              </a:r>
              <a:r>
                <a:rPr lang="en-US" sz="2400" baseline="-25000">
                  <a:solidFill>
                    <a:srgbClr val="00FF00"/>
                  </a:solidFill>
                  <a:latin typeface="Times New Roman" pitchFamily="18" charset="0"/>
                </a:rPr>
                <a:t>R1</a:t>
              </a:r>
            </a:p>
          </p:txBody>
        </p:sp>
      </p:grp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3579813" y="469900"/>
            <a:ext cx="1787525" cy="6256338"/>
            <a:chOff x="2282" y="280"/>
            <a:chExt cx="1126" cy="3941"/>
          </a:xfrm>
        </p:grpSpPr>
        <p:grpSp>
          <p:nvGrpSpPr>
            <p:cNvPr id="11" name="Group 18"/>
            <p:cNvGrpSpPr>
              <a:grpSpLocks/>
            </p:cNvGrpSpPr>
            <p:nvPr/>
          </p:nvGrpSpPr>
          <p:grpSpPr bwMode="auto">
            <a:xfrm>
              <a:off x="2286" y="280"/>
              <a:ext cx="1122" cy="3551"/>
              <a:chOff x="2286" y="280"/>
              <a:chExt cx="1122" cy="3551"/>
            </a:xfrm>
          </p:grpSpPr>
          <p:sp>
            <p:nvSpPr>
              <p:cNvPr id="48159" name="Freeform 19"/>
              <p:cNvSpPr>
                <a:spLocks/>
              </p:cNvSpPr>
              <p:nvPr/>
            </p:nvSpPr>
            <p:spPr bwMode="auto">
              <a:xfrm>
                <a:off x="2286" y="663"/>
                <a:ext cx="1122" cy="3168"/>
              </a:xfrm>
              <a:custGeom>
                <a:avLst/>
                <a:gdLst>
                  <a:gd name="T0" fmla="*/ 0 w 1122"/>
                  <a:gd name="T1" fmla="*/ 3168 h 3168"/>
                  <a:gd name="T2" fmla="*/ 233 w 1122"/>
                  <a:gd name="T3" fmla="*/ 2829 h 3168"/>
                  <a:gd name="T4" fmla="*/ 353 w 1122"/>
                  <a:gd name="T5" fmla="*/ 2109 h 3168"/>
                  <a:gd name="T6" fmla="*/ 462 w 1122"/>
                  <a:gd name="T7" fmla="*/ 544 h 3168"/>
                  <a:gd name="T8" fmla="*/ 571 w 1122"/>
                  <a:gd name="T9" fmla="*/ 2 h 3168"/>
                  <a:gd name="T10" fmla="*/ 678 w 1122"/>
                  <a:gd name="T11" fmla="*/ 556 h 3168"/>
                  <a:gd name="T12" fmla="*/ 780 w 1122"/>
                  <a:gd name="T13" fmla="*/ 2128 h 3168"/>
                  <a:gd name="T14" fmla="*/ 876 w 1122"/>
                  <a:gd name="T15" fmla="*/ 2824 h 3168"/>
                  <a:gd name="T16" fmla="*/ 1122 w 1122"/>
                  <a:gd name="T17" fmla="*/ 3148 h 31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22"/>
                  <a:gd name="T28" fmla="*/ 0 h 3168"/>
                  <a:gd name="T29" fmla="*/ 1122 w 1122"/>
                  <a:gd name="T30" fmla="*/ 3168 h 31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22" h="3168">
                    <a:moveTo>
                      <a:pt x="0" y="3168"/>
                    </a:moveTo>
                    <a:cubicBezTo>
                      <a:pt x="39" y="3112"/>
                      <a:pt x="174" y="3006"/>
                      <a:pt x="233" y="2829"/>
                    </a:cubicBezTo>
                    <a:cubicBezTo>
                      <a:pt x="293" y="2652"/>
                      <a:pt x="315" y="2490"/>
                      <a:pt x="353" y="2109"/>
                    </a:cubicBezTo>
                    <a:cubicBezTo>
                      <a:pt x="391" y="1728"/>
                      <a:pt x="426" y="895"/>
                      <a:pt x="462" y="544"/>
                    </a:cubicBezTo>
                    <a:cubicBezTo>
                      <a:pt x="498" y="193"/>
                      <a:pt x="535" y="0"/>
                      <a:pt x="571" y="2"/>
                    </a:cubicBezTo>
                    <a:cubicBezTo>
                      <a:pt x="607" y="4"/>
                      <a:pt x="643" y="202"/>
                      <a:pt x="678" y="556"/>
                    </a:cubicBezTo>
                    <a:cubicBezTo>
                      <a:pt x="713" y="910"/>
                      <a:pt x="747" y="1750"/>
                      <a:pt x="780" y="2128"/>
                    </a:cubicBezTo>
                    <a:cubicBezTo>
                      <a:pt x="813" y="2506"/>
                      <a:pt x="819" y="2654"/>
                      <a:pt x="876" y="2824"/>
                    </a:cubicBezTo>
                    <a:cubicBezTo>
                      <a:pt x="933" y="2994"/>
                      <a:pt x="1071" y="3081"/>
                      <a:pt x="1122" y="3148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160" name="Text Box 20"/>
              <p:cNvSpPr txBox="1">
                <a:spLocks noChangeArrowheads="1"/>
              </p:cNvSpPr>
              <p:nvPr/>
            </p:nvSpPr>
            <p:spPr bwMode="auto">
              <a:xfrm>
                <a:off x="2636" y="280"/>
                <a:ext cx="459" cy="330"/>
              </a:xfrm>
              <a:prstGeom prst="rect">
                <a:avLst/>
              </a:prstGeom>
              <a:solidFill>
                <a:schemeClr val="bg1"/>
              </a:solidFill>
              <a:ln w="2857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800">
                    <a:solidFill>
                      <a:srgbClr val="FF0000"/>
                    </a:solidFill>
                    <a:latin typeface="Times New Roman" pitchFamily="18" charset="0"/>
                  </a:rPr>
                  <a:t>v</a:t>
                </a:r>
                <a:r>
                  <a:rPr lang="en-US" sz="2800" baseline="-25000">
                    <a:solidFill>
                      <a:srgbClr val="FF0000"/>
                    </a:solidFill>
                    <a:latin typeface="Times New Roman" pitchFamily="18" charset="0"/>
                  </a:rPr>
                  <a:t>R2</a:t>
                </a:r>
              </a:p>
            </p:txBody>
          </p:sp>
        </p:grpSp>
        <p:grpSp>
          <p:nvGrpSpPr>
            <p:cNvPr id="12" name="Group 30"/>
            <p:cNvGrpSpPr>
              <a:grpSpLocks/>
            </p:cNvGrpSpPr>
            <p:nvPr/>
          </p:nvGrpSpPr>
          <p:grpSpPr bwMode="auto">
            <a:xfrm>
              <a:off x="2282" y="1290"/>
              <a:ext cx="502" cy="2931"/>
              <a:chOff x="2282" y="1298"/>
              <a:chExt cx="502" cy="2931"/>
            </a:xfrm>
          </p:grpSpPr>
          <p:sp>
            <p:nvSpPr>
              <p:cNvPr id="48155" name="Line 31"/>
              <p:cNvSpPr>
                <a:spLocks noChangeShapeType="1"/>
              </p:cNvSpPr>
              <p:nvPr/>
            </p:nvSpPr>
            <p:spPr bwMode="auto">
              <a:xfrm>
                <a:off x="2672" y="1298"/>
                <a:ext cx="0" cy="2634"/>
              </a:xfrm>
              <a:prstGeom prst="line">
                <a:avLst/>
              </a:prstGeom>
              <a:noFill/>
              <a:ln w="9525">
                <a:solidFill>
                  <a:srgbClr val="FE0A1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156" name="Freeform 32" descr="Vertical estreita"/>
              <p:cNvSpPr>
                <a:spLocks/>
              </p:cNvSpPr>
              <p:nvPr/>
            </p:nvSpPr>
            <p:spPr bwMode="auto">
              <a:xfrm>
                <a:off x="2282" y="2441"/>
                <a:ext cx="390" cy="1384"/>
              </a:xfrm>
              <a:custGeom>
                <a:avLst/>
                <a:gdLst>
                  <a:gd name="T0" fmla="*/ 0 w 9727"/>
                  <a:gd name="T1" fmla="*/ 26 h 10000"/>
                  <a:gd name="T2" fmla="*/ 0 w 9727"/>
                  <a:gd name="T3" fmla="*/ 24 h 10000"/>
                  <a:gd name="T4" fmla="*/ 0 w 9727"/>
                  <a:gd name="T5" fmla="*/ 21 h 10000"/>
                  <a:gd name="T6" fmla="*/ 0 w 9727"/>
                  <a:gd name="T7" fmla="*/ 16 h 10000"/>
                  <a:gd name="T8" fmla="*/ 1 w 9727"/>
                  <a:gd name="T9" fmla="*/ 10 h 10000"/>
                  <a:gd name="T10" fmla="*/ 1 w 9727"/>
                  <a:gd name="T11" fmla="*/ 0 h 10000"/>
                  <a:gd name="T12" fmla="*/ 1 w 9727"/>
                  <a:gd name="T13" fmla="*/ 27 h 10000"/>
                  <a:gd name="T14" fmla="*/ 0 w 9727"/>
                  <a:gd name="T15" fmla="*/ 26 h 10000"/>
                  <a:gd name="T16" fmla="*/ 0 w 9727"/>
                  <a:gd name="T17" fmla="*/ 26 h 100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727"/>
                  <a:gd name="T28" fmla="*/ 0 h 10000"/>
                  <a:gd name="T29" fmla="*/ 9727 w 9727"/>
                  <a:gd name="T30" fmla="*/ 10000 h 100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727" h="10000">
                    <a:moveTo>
                      <a:pt x="663" y="9790"/>
                    </a:moveTo>
                    <a:cubicBezTo>
                      <a:pt x="1241" y="9595"/>
                      <a:pt x="2619" y="9192"/>
                      <a:pt x="3413" y="8866"/>
                    </a:cubicBezTo>
                    <a:cubicBezTo>
                      <a:pt x="4208" y="8540"/>
                      <a:pt x="4741" y="8288"/>
                      <a:pt x="5429" y="7832"/>
                    </a:cubicBezTo>
                    <a:lnTo>
                      <a:pt x="7303" y="6127"/>
                    </a:lnTo>
                    <a:lnTo>
                      <a:pt x="8404" y="3873"/>
                    </a:lnTo>
                    <a:lnTo>
                      <a:pt x="9727" y="0"/>
                    </a:lnTo>
                    <a:lnTo>
                      <a:pt x="9727" y="10000"/>
                    </a:lnTo>
                    <a:lnTo>
                      <a:pt x="0" y="9970"/>
                    </a:lnTo>
                    <a:cubicBezTo>
                      <a:pt x="331" y="9880"/>
                      <a:pt x="361" y="9848"/>
                      <a:pt x="663" y="9790"/>
                    </a:cubicBezTo>
                    <a:close/>
                  </a:path>
                </a:pathLst>
              </a:custGeom>
              <a:solidFill>
                <a:srgbClr val="FE0A1B">
                  <a:alpha val="34901"/>
                </a:srgbClr>
              </a:solidFill>
              <a:ln w="31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157" name="Text Box 33"/>
              <p:cNvSpPr txBox="1">
                <a:spLocks noChangeArrowheads="1"/>
              </p:cNvSpPr>
              <p:nvPr/>
            </p:nvSpPr>
            <p:spPr bwMode="auto">
              <a:xfrm>
                <a:off x="2582" y="4013"/>
                <a:ext cx="202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</a:rPr>
                  <a:t>R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</a:rPr>
                  <a:t>k</a:t>
                </a:r>
              </a:p>
            </p:txBody>
          </p:sp>
          <p:sp>
            <p:nvSpPr>
              <p:cNvPr id="48158" name="Oval 34"/>
              <p:cNvSpPr>
                <a:spLocks noChangeArrowheads="1"/>
              </p:cNvSpPr>
              <p:nvPr/>
            </p:nvSpPr>
            <p:spPr bwMode="auto">
              <a:xfrm>
                <a:off x="2634" y="3808"/>
                <a:ext cx="91" cy="91"/>
              </a:xfrm>
              <a:prstGeom prst="ellipse">
                <a:avLst/>
              </a:prstGeom>
              <a:solidFill>
                <a:srgbClr val="FE0A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</p:grpSp>
      </p:grpSp>
      <p:sp>
        <p:nvSpPr>
          <p:cNvPr id="47" name="Text Box 25"/>
          <p:cNvSpPr txBox="1">
            <a:spLocks noChangeArrowheads="1"/>
          </p:cNvSpPr>
          <p:nvPr/>
        </p:nvSpPr>
        <p:spPr bwMode="auto">
          <a:xfrm>
            <a:off x="2589213" y="6313488"/>
            <a:ext cx="458787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Symbol" pitchFamily="18" charset="2"/>
              </a:rPr>
              <a:t>m</a:t>
            </a:r>
            <a:r>
              <a:rPr lang="en-US" sz="2400" baseline="-25000">
                <a:latin typeface="Times New Roman" pitchFamily="18" charset="0"/>
              </a:rPr>
              <a:t>S</a:t>
            </a:r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3933825" y="6357938"/>
            <a:ext cx="5937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>
                <a:solidFill>
                  <a:srgbClr val="00FF00"/>
                </a:solidFill>
                <a:latin typeface="Times New Roman" pitchFamily="18" charset="0"/>
              </a:rPr>
              <a:t>R</a:t>
            </a:r>
            <a:r>
              <a:rPr lang="en-US" sz="2400" baseline="-25000" dirty="0" err="1">
                <a:solidFill>
                  <a:srgbClr val="00FF00"/>
                </a:solidFill>
                <a:latin typeface="Times New Roman" pitchFamily="18" charset="0"/>
              </a:rPr>
              <a:t>k</a:t>
            </a:r>
            <a:endParaRPr lang="en-US" sz="2400" baseline="-25000" dirty="0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48138" name="Line 31"/>
          <p:cNvSpPr>
            <a:spLocks noChangeShapeType="1"/>
          </p:cNvSpPr>
          <p:nvPr/>
        </p:nvSpPr>
        <p:spPr bwMode="auto">
          <a:xfrm>
            <a:off x="12626975" y="2324100"/>
            <a:ext cx="0" cy="4181475"/>
          </a:xfrm>
          <a:prstGeom prst="line">
            <a:avLst/>
          </a:prstGeom>
          <a:noFill/>
          <a:ln w="9525">
            <a:solidFill>
              <a:srgbClr val="FE0A1B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8139" name="Text Box 33"/>
          <p:cNvSpPr txBox="1">
            <a:spLocks noChangeArrowheads="1"/>
          </p:cNvSpPr>
          <p:nvPr/>
        </p:nvSpPr>
        <p:spPr bwMode="auto">
          <a:xfrm>
            <a:off x="12245975" y="6605588"/>
            <a:ext cx="47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R</a:t>
            </a:r>
            <a:r>
              <a:rPr lang="en-US" sz="2400" baseline="-25000">
                <a:solidFill>
                  <a:srgbClr val="FF0000"/>
                </a:solidFill>
                <a:latin typeface="Times New Roman" pitchFamily="18" charset="0"/>
              </a:rPr>
              <a:t>k</a:t>
            </a:r>
          </a:p>
        </p:txBody>
      </p:sp>
      <p:sp>
        <p:nvSpPr>
          <p:cNvPr id="59" name="Text Box 6"/>
          <p:cNvSpPr txBox="1">
            <a:spLocks noChangeArrowheads="1"/>
          </p:cNvSpPr>
          <p:nvPr/>
        </p:nvSpPr>
        <p:spPr bwMode="auto">
          <a:xfrm>
            <a:off x="3067050" y="6352496"/>
            <a:ext cx="593725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S</a:t>
            </a:r>
            <a:r>
              <a:rPr lang="en-US" sz="2400" baseline="-25000" dirty="0" err="1">
                <a:latin typeface="Times New Roman" pitchFamily="18" charset="0"/>
              </a:rPr>
              <a:t>k</a:t>
            </a:r>
            <a:endParaRPr lang="en-US" sz="2400" baseline="-25000" dirty="0">
              <a:latin typeface="Times New Roman" pitchFamily="18" charset="0"/>
            </a:endParaRPr>
          </a:p>
        </p:txBody>
      </p:sp>
      <p:sp>
        <p:nvSpPr>
          <p:cNvPr id="60" name="Oval 7"/>
          <p:cNvSpPr>
            <a:spLocks noChangeArrowheads="1"/>
          </p:cNvSpPr>
          <p:nvPr/>
        </p:nvSpPr>
        <p:spPr bwMode="auto">
          <a:xfrm>
            <a:off x="3300413" y="606425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grpSp>
        <p:nvGrpSpPr>
          <p:cNvPr id="13" name="Grupo 7"/>
          <p:cNvGrpSpPr>
            <a:grpSpLocks/>
          </p:cNvGrpSpPr>
          <p:nvPr/>
        </p:nvGrpSpPr>
        <p:grpSpPr bwMode="auto">
          <a:xfrm>
            <a:off x="3594100" y="473302"/>
            <a:ext cx="2089150" cy="5980112"/>
            <a:chOff x="96133" y="647466"/>
            <a:chExt cx="2088673" cy="5979553"/>
          </a:xfrm>
        </p:grpSpPr>
        <p:grpSp>
          <p:nvGrpSpPr>
            <p:cNvPr id="14" name="Grupo 6"/>
            <p:cNvGrpSpPr>
              <a:grpSpLocks/>
            </p:cNvGrpSpPr>
            <p:nvPr/>
          </p:nvGrpSpPr>
          <p:grpSpPr bwMode="auto">
            <a:xfrm>
              <a:off x="96133" y="647466"/>
              <a:ext cx="2088673" cy="5979553"/>
              <a:chOff x="3544898" y="416485"/>
              <a:chExt cx="2097090" cy="5979553"/>
            </a:xfrm>
          </p:grpSpPr>
          <p:sp>
            <p:nvSpPr>
              <p:cNvPr id="48146" name="Line 24"/>
              <p:cNvSpPr>
                <a:spLocks noChangeShapeType="1"/>
              </p:cNvSpPr>
              <p:nvPr/>
            </p:nvSpPr>
            <p:spPr bwMode="auto">
              <a:xfrm flipV="1">
                <a:off x="4459995" y="1047750"/>
                <a:ext cx="0" cy="534828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147" name="Text Box 25"/>
              <p:cNvSpPr txBox="1">
                <a:spLocks noChangeArrowheads="1"/>
              </p:cNvSpPr>
              <p:nvPr/>
            </p:nvSpPr>
            <p:spPr bwMode="auto">
              <a:xfrm>
                <a:off x="4239239" y="4614381"/>
                <a:ext cx="458787" cy="544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>
                    <a:solidFill>
                      <a:srgbClr val="FF0000"/>
                    </a:solidFill>
                    <a:latin typeface="Symbol" pitchFamily="18" charset="2"/>
                  </a:rPr>
                  <a:t>m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</a:rPr>
                  <a:t>R2</a:t>
                </a:r>
              </a:p>
            </p:txBody>
          </p:sp>
          <p:grpSp>
            <p:nvGrpSpPr>
              <p:cNvPr id="15" name="Group 46"/>
              <p:cNvGrpSpPr>
                <a:grpSpLocks/>
              </p:cNvGrpSpPr>
              <p:nvPr/>
            </p:nvGrpSpPr>
            <p:grpSpPr bwMode="auto">
              <a:xfrm>
                <a:off x="3544898" y="416485"/>
                <a:ext cx="2097090" cy="5672237"/>
                <a:chOff x="-2011" y="229"/>
                <a:chExt cx="1321" cy="3567"/>
              </a:xfrm>
            </p:grpSpPr>
            <p:sp>
              <p:nvSpPr>
                <p:cNvPr id="48149" name="Freeform 3"/>
                <p:cNvSpPr>
                  <a:spLocks/>
                </p:cNvSpPr>
                <p:nvPr/>
              </p:nvSpPr>
              <p:spPr bwMode="auto">
                <a:xfrm>
                  <a:off x="-1974" y="3513"/>
                  <a:ext cx="1284" cy="274"/>
                </a:xfrm>
                <a:custGeom>
                  <a:avLst/>
                  <a:gdLst>
                    <a:gd name="T0" fmla="*/ 0 w 10000"/>
                    <a:gd name="T1" fmla="*/ 0 h 9664"/>
                    <a:gd name="T2" fmla="*/ 2 w 10000"/>
                    <a:gd name="T3" fmla="*/ 0 h 9664"/>
                    <a:gd name="T4" fmla="*/ 4 w 10000"/>
                    <a:gd name="T5" fmla="*/ 0 h 9664"/>
                    <a:gd name="T6" fmla="*/ 8 w 10000"/>
                    <a:gd name="T7" fmla="*/ 0 h 9664"/>
                    <a:gd name="T8" fmla="*/ 11 w 10000"/>
                    <a:gd name="T9" fmla="*/ 0 h 9664"/>
                    <a:gd name="T10" fmla="*/ 15 w 10000"/>
                    <a:gd name="T11" fmla="*/ 0 h 9664"/>
                    <a:gd name="T12" fmla="*/ 21 w 10000"/>
                    <a:gd name="T13" fmla="*/ 0 h 966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000"/>
                    <a:gd name="T22" fmla="*/ 0 h 9664"/>
                    <a:gd name="T23" fmla="*/ 10000 w 10000"/>
                    <a:gd name="T24" fmla="*/ 9664 h 966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000" h="9664">
                      <a:moveTo>
                        <a:pt x="0" y="9417"/>
                      </a:moveTo>
                      <a:cubicBezTo>
                        <a:pt x="122" y="8717"/>
                        <a:pt x="480" y="6588"/>
                        <a:pt x="820" y="5025"/>
                      </a:cubicBezTo>
                      <a:cubicBezTo>
                        <a:pt x="1159" y="3461"/>
                        <a:pt x="1504" y="372"/>
                        <a:pt x="2016" y="34"/>
                      </a:cubicBezTo>
                      <a:cubicBezTo>
                        <a:pt x="2528" y="-304"/>
                        <a:pt x="3327" y="1969"/>
                        <a:pt x="3890" y="2997"/>
                      </a:cubicBezTo>
                      <a:cubicBezTo>
                        <a:pt x="4453" y="4026"/>
                        <a:pt x="4874" y="5343"/>
                        <a:pt x="5397" y="6207"/>
                      </a:cubicBezTo>
                      <a:cubicBezTo>
                        <a:pt x="5920" y="7071"/>
                        <a:pt x="6259" y="7606"/>
                        <a:pt x="7026" y="8183"/>
                      </a:cubicBezTo>
                      <a:cubicBezTo>
                        <a:pt x="7794" y="8759"/>
                        <a:pt x="9382" y="9335"/>
                        <a:pt x="10000" y="9664"/>
                      </a:cubicBezTo>
                    </a:path>
                  </a:pathLst>
                </a:custGeom>
                <a:solidFill>
                  <a:srgbClr val="FF0000"/>
                </a:solidFill>
                <a:ln w="3175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16" name="Group 39"/>
                <p:cNvGrpSpPr>
                  <a:grpSpLocks/>
                </p:cNvGrpSpPr>
                <p:nvPr/>
              </p:nvGrpSpPr>
              <p:grpSpPr bwMode="auto">
                <a:xfrm>
                  <a:off x="-2011" y="229"/>
                  <a:ext cx="1122" cy="3567"/>
                  <a:chOff x="-2012" y="229"/>
                  <a:chExt cx="1122" cy="3567"/>
                </a:xfrm>
              </p:grpSpPr>
              <p:sp>
                <p:nvSpPr>
                  <p:cNvPr id="48151" name="Freeform 40"/>
                  <p:cNvSpPr>
                    <a:spLocks/>
                  </p:cNvSpPr>
                  <p:nvPr/>
                </p:nvSpPr>
                <p:spPr bwMode="auto">
                  <a:xfrm>
                    <a:off x="-2012" y="628"/>
                    <a:ext cx="1122" cy="3168"/>
                  </a:xfrm>
                  <a:custGeom>
                    <a:avLst/>
                    <a:gdLst>
                      <a:gd name="T0" fmla="*/ 0 w 1122"/>
                      <a:gd name="T1" fmla="*/ 3168 h 3168"/>
                      <a:gd name="T2" fmla="*/ 233 w 1122"/>
                      <a:gd name="T3" fmla="*/ 2829 h 3168"/>
                      <a:gd name="T4" fmla="*/ 353 w 1122"/>
                      <a:gd name="T5" fmla="*/ 2109 h 3168"/>
                      <a:gd name="T6" fmla="*/ 462 w 1122"/>
                      <a:gd name="T7" fmla="*/ 544 h 3168"/>
                      <a:gd name="T8" fmla="*/ 571 w 1122"/>
                      <a:gd name="T9" fmla="*/ 2 h 3168"/>
                      <a:gd name="T10" fmla="*/ 678 w 1122"/>
                      <a:gd name="T11" fmla="*/ 556 h 3168"/>
                      <a:gd name="T12" fmla="*/ 780 w 1122"/>
                      <a:gd name="T13" fmla="*/ 2128 h 3168"/>
                      <a:gd name="T14" fmla="*/ 876 w 1122"/>
                      <a:gd name="T15" fmla="*/ 2824 h 3168"/>
                      <a:gd name="T16" fmla="*/ 1122 w 1122"/>
                      <a:gd name="T17" fmla="*/ 3148 h 316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122"/>
                      <a:gd name="T28" fmla="*/ 0 h 3168"/>
                      <a:gd name="T29" fmla="*/ 1122 w 1122"/>
                      <a:gd name="T30" fmla="*/ 3168 h 316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122" h="3168">
                        <a:moveTo>
                          <a:pt x="0" y="3168"/>
                        </a:moveTo>
                        <a:cubicBezTo>
                          <a:pt x="39" y="3112"/>
                          <a:pt x="174" y="3006"/>
                          <a:pt x="233" y="2829"/>
                        </a:cubicBezTo>
                        <a:cubicBezTo>
                          <a:pt x="293" y="2652"/>
                          <a:pt x="315" y="2490"/>
                          <a:pt x="353" y="2109"/>
                        </a:cubicBezTo>
                        <a:cubicBezTo>
                          <a:pt x="391" y="1728"/>
                          <a:pt x="426" y="895"/>
                          <a:pt x="462" y="544"/>
                        </a:cubicBezTo>
                        <a:cubicBezTo>
                          <a:pt x="498" y="193"/>
                          <a:pt x="535" y="0"/>
                          <a:pt x="571" y="2"/>
                        </a:cubicBezTo>
                        <a:cubicBezTo>
                          <a:pt x="607" y="4"/>
                          <a:pt x="643" y="202"/>
                          <a:pt x="678" y="556"/>
                        </a:cubicBezTo>
                        <a:cubicBezTo>
                          <a:pt x="713" y="910"/>
                          <a:pt x="747" y="1750"/>
                          <a:pt x="780" y="2128"/>
                        </a:cubicBezTo>
                        <a:cubicBezTo>
                          <a:pt x="813" y="2506"/>
                          <a:pt x="819" y="2654"/>
                          <a:pt x="876" y="2824"/>
                        </a:cubicBezTo>
                        <a:cubicBezTo>
                          <a:pt x="933" y="2994"/>
                          <a:pt x="1071" y="3081"/>
                          <a:pt x="1122" y="3148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8152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669" y="229"/>
                    <a:ext cx="460" cy="329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algn="ctr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v</a:t>
                    </a:r>
                    <a:r>
                      <a:rPr lang="en-US" sz="2800" baseline="-25000" dirty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R2</a:t>
                    </a:r>
                  </a:p>
                </p:txBody>
              </p:sp>
            </p:grpSp>
          </p:grpSp>
        </p:grpSp>
        <p:sp>
          <p:nvSpPr>
            <p:cNvPr id="48145" name="Oval 21"/>
            <p:cNvSpPr>
              <a:spLocks noChangeArrowheads="1"/>
            </p:cNvSpPr>
            <p:nvPr/>
          </p:nvSpPr>
          <p:spPr bwMode="auto">
            <a:xfrm>
              <a:off x="930448" y="6238988"/>
              <a:ext cx="144000" cy="144000"/>
            </a:xfrm>
            <a:prstGeom prst="ellipse">
              <a:avLst/>
            </a:prstGeom>
            <a:solidFill>
              <a:srgbClr val="FE0A1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>
                <a:solidFill>
                  <a:schemeClr val="hlink"/>
                </a:solidFill>
              </a:endParaRPr>
            </a:p>
          </p:txBody>
        </p:sp>
      </p:grpSp>
      <p:sp>
        <p:nvSpPr>
          <p:cNvPr id="54" name="Oval 7"/>
          <p:cNvSpPr>
            <a:spLocks noChangeArrowheads="1"/>
          </p:cNvSpPr>
          <p:nvPr/>
        </p:nvSpPr>
        <p:spPr bwMode="auto">
          <a:xfrm>
            <a:off x="4141788" y="6064250"/>
            <a:ext cx="144462" cy="1444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110" grpId="0"/>
      <p:bldP spid="47" grpId="0"/>
      <p:bldP spid="52" grpId="0"/>
      <p:bldP spid="59" grpId="0"/>
      <p:bldP spid="60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pt-PT" sz="2800" u="sng" dirty="0" smtClean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</a:rPr>
              <a:t>ANÁLISE  RISCO GEOTÉCNICO</a:t>
            </a:r>
            <a:endParaRPr lang="en-US" sz="2800" u="sng" baseline="30000" dirty="0">
              <a:solidFill>
                <a:srgbClr val="FFFF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3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1" y="438927"/>
            <a:ext cx="9143999" cy="25083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pt-PT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pt-PT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Análise tradicional  ELU fundação direta sapatas</a:t>
            </a:r>
          </a:p>
          <a:p>
            <a:pPr algn="ctr" eaLnBrk="0" hangingPunct="0"/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Determinar </a:t>
            </a:r>
            <a:r>
              <a:rPr lang="pt-PT" sz="24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tensão admissível </a:t>
            </a: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adotada</a:t>
            </a:r>
          </a:p>
          <a:p>
            <a:pPr algn="ctr" eaLnBrk="0" hangingPunct="0"/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Dimensionar áreas sapatas </a:t>
            </a:r>
          </a:p>
          <a:p>
            <a:pPr algn="ctr" eaLnBrk="0" hangingPunct="0"/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Determinar </a:t>
            </a:r>
            <a:r>
              <a:rPr lang="pt-PT" sz="24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tensão ruptura </a:t>
            </a: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média</a:t>
            </a:r>
          </a:p>
          <a:p>
            <a:pPr algn="ctr" eaLnBrk="0" hangingPunct="0"/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Verificar fator segurança global</a:t>
            </a:r>
          </a:p>
          <a:p>
            <a:pPr algn="ctr" eaLnBrk="0" hangingPunct="0">
              <a:spcBef>
                <a:spcPts val="600"/>
              </a:spcBef>
            </a:pPr>
            <a:r>
              <a:rPr lang="pt-PT" sz="24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Cenário tradicional  </a:t>
            </a:r>
            <a:r>
              <a:rPr lang="pt-PT" sz="2400" dirty="0" smtClean="0">
                <a:solidFill>
                  <a:srgbClr val="00FF00"/>
                </a:solidFill>
                <a:latin typeface="Times New Roman"/>
                <a:cs typeface="Times New Roman"/>
              </a:rPr>
              <a:t>→</a:t>
            </a:r>
            <a:r>
              <a:rPr lang="pt-PT" sz="24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pontos definem fator segurança</a:t>
            </a:r>
            <a:endParaRPr lang="pt-PT" sz="2400" baseline="-250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3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1" y="676911"/>
            <a:ext cx="9143999" cy="2139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pt-PT" sz="3200" dirty="0" smtClean="0">
                <a:solidFill>
                  <a:srgbClr val="FFFF00"/>
                </a:solidFill>
                <a:latin typeface="+mn-lt"/>
                <a:cs typeface="Tahoma" pitchFamily="34" charset="0"/>
              </a:rPr>
              <a:t>•</a:t>
            </a:r>
            <a:r>
              <a:rPr lang="pt-PT" sz="2400" dirty="0" smtClean="0">
                <a:solidFill>
                  <a:srgbClr val="FFFF00"/>
                </a:solidFill>
                <a:latin typeface="+mn-lt"/>
                <a:cs typeface="Tahoma" pitchFamily="34" charset="0"/>
              </a:rPr>
              <a:t> Análise risco cenário ruína: margem R-S = 0 </a:t>
            </a:r>
            <a:r>
              <a:rPr lang="pt-PT" sz="2400" dirty="0" smtClean="0">
                <a:solidFill>
                  <a:srgbClr val="00FF00"/>
                </a:solidFill>
                <a:latin typeface="Times New Roman"/>
                <a:cs typeface="Times New Roman"/>
              </a:rPr>
              <a:t>→</a:t>
            </a:r>
            <a:r>
              <a:rPr lang="pt-PT" sz="2400" dirty="0" smtClean="0">
                <a:solidFill>
                  <a:srgbClr val="FFFF00"/>
                </a:solidFill>
                <a:latin typeface="Symbol" pitchFamily="18" charset="2"/>
                <a:cs typeface="Tahoma" pitchFamily="34" charset="0"/>
              </a:rPr>
              <a:t> b </a:t>
            </a:r>
            <a:r>
              <a:rPr lang="pt-PT" sz="2400" dirty="0" smtClean="0">
                <a:solidFill>
                  <a:srgbClr val="FFFF00"/>
                </a:solidFill>
                <a:latin typeface="+mn-lt"/>
                <a:cs typeface="Tahoma" pitchFamily="34" charset="0"/>
              </a:rPr>
              <a:t>= </a:t>
            </a:r>
            <a:r>
              <a:rPr lang="pt-PT" sz="2400" dirty="0" smtClean="0">
                <a:solidFill>
                  <a:srgbClr val="FFFF00"/>
                </a:solidFill>
                <a:latin typeface="Symbol" pitchFamily="18" charset="2"/>
                <a:cs typeface="Tahoma" pitchFamily="34" charset="0"/>
              </a:rPr>
              <a:t>b</a:t>
            </a:r>
            <a:r>
              <a:rPr lang="pt-PT" sz="2400" baseline="-25000" dirty="0" smtClean="0">
                <a:solidFill>
                  <a:srgbClr val="FFFF00"/>
                </a:solidFill>
                <a:latin typeface="+mn-lt"/>
                <a:cs typeface="Tahoma" pitchFamily="34" charset="0"/>
              </a:rPr>
              <a:t>mínimo</a:t>
            </a:r>
            <a:r>
              <a:rPr lang="pt-PT" sz="2400" dirty="0" smtClean="0">
                <a:solidFill>
                  <a:srgbClr val="FFFF00"/>
                </a:solidFill>
                <a:latin typeface="+mn-lt"/>
                <a:cs typeface="Tahoma" pitchFamily="34" charset="0"/>
              </a:rPr>
              <a:t> </a:t>
            </a:r>
          </a:p>
          <a:p>
            <a:pPr algn="ctr" eaLnBrk="0" hangingPunct="0"/>
            <a:r>
              <a:rPr lang="pt-PT" sz="2400" dirty="0" smtClean="0">
                <a:latin typeface="+mn-lt"/>
                <a:cs typeface="Tahoma" pitchFamily="34" charset="0"/>
              </a:rPr>
              <a:t>Introduzir coeficientes variação curvas S-R</a:t>
            </a:r>
          </a:p>
          <a:p>
            <a:pPr algn="ctr" eaLnBrk="0" hangingPunct="0"/>
            <a:r>
              <a:rPr lang="pt-PT" sz="2400" dirty="0" smtClean="0">
                <a:solidFill>
                  <a:srgbClr val="FFFF00"/>
                </a:solidFill>
                <a:latin typeface="+mn-lt"/>
                <a:cs typeface="Tahoma" pitchFamily="34" charset="0"/>
              </a:rPr>
              <a:t>Introduzir correlação entre todas variáveis independentes</a:t>
            </a:r>
          </a:p>
          <a:p>
            <a:pPr algn="ctr" eaLnBrk="0" hangingPunct="0"/>
            <a:r>
              <a:rPr lang="pt-PT" sz="2400" dirty="0" smtClean="0">
                <a:latin typeface="+mn-lt"/>
                <a:cs typeface="Tahoma" pitchFamily="34" charset="0"/>
              </a:rPr>
              <a:t>Determinar fator confiabilidade </a:t>
            </a:r>
            <a:r>
              <a:rPr lang="pt-PT" sz="2400" dirty="0" smtClean="0">
                <a:solidFill>
                  <a:srgbClr val="FFFF00"/>
                </a:solidFill>
                <a:latin typeface="Symbol" pitchFamily="18" charset="2"/>
                <a:cs typeface="Tahoma" pitchFamily="34" charset="0"/>
              </a:rPr>
              <a:t>b</a:t>
            </a:r>
            <a:r>
              <a:rPr lang="pt-PT" sz="2400" dirty="0" smtClean="0">
                <a:latin typeface="+mn-lt"/>
                <a:cs typeface="Tahoma" pitchFamily="34" charset="0"/>
              </a:rPr>
              <a:t> no cenário ruína</a:t>
            </a:r>
          </a:p>
          <a:p>
            <a:pPr algn="ctr" eaLnBrk="0" hangingPunct="0">
              <a:spcBef>
                <a:spcPts val="600"/>
              </a:spcBef>
            </a:pPr>
            <a:r>
              <a:rPr lang="pt-PT" sz="24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Cenário ruína </a:t>
            </a:r>
            <a:r>
              <a:rPr lang="pt-PT" sz="2400" dirty="0" smtClean="0">
                <a:solidFill>
                  <a:srgbClr val="00FF00"/>
                </a:solidFill>
                <a:latin typeface="Times New Roman"/>
                <a:cs typeface="Times New Roman"/>
              </a:rPr>
              <a:t>→ </a:t>
            </a:r>
            <a:r>
              <a:rPr lang="pt-PT" sz="24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curvas definem probabilidade ruina</a:t>
            </a:r>
            <a:endParaRPr lang="pt-PT" sz="2400" baseline="-25000" dirty="0">
              <a:solidFill>
                <a:srgbClr val="00FF00"/>
              </a:solidFill>
              <a:latin typeface="+mn-lt"/>
            </a:endParaRPr>
          </a:p>
        </p:txBody>
      </p:sp>
      <p:sp>
        <p:nvSpPr>
          <p:cNvPr id="9" name="Rectangle 3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1" y="3175053"/>
            <a:ext cx="9143999" cy="13849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pt-PT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 Definir curvas S-R</a:t>
            </a:r>
            <a:r>
              <a:rPr lang="pt-PT" sz="2800" dirty="0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 e determinar probabilidade  ruína</a:t>
            </a:r>
            <a:endParaRPr lang="pt-PT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pt-PT" sz="28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Informar consumidor: </a:t>
            </a:r>
          </a:p>
          <a:p>
            <a:pPr algn="ctr" eaLnBrk="0" hangingPunct="0"/>
            <a:r>
              <a:rPr lang="pt-PT" sz="28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risco = </a:t>
            </a:r>
            <a:r>
              <a:rPr lang="pt-PT" sz="28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probabilidade  ruína </a:t>
            </a:r>
            <a:r>
              <a:rPr lang="pt-PT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pt-PT" sz="28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custo ruína</a:t>
            </a:r>
          </a:p>
        </p:txBody>
      </p:sp>
      <p:sp>
        <p:nvSpPr>
          <p:cNvPr id="10" name="Rectangle 3">
            <a:hlinkClick r:id="rId4" action="ppaction://program" highlightClick="1"/>
          </p:cNvPr>
          <p:cNvSpPr>
            <a:spLocks noChangeArrowheads="1"/>
          </p:cNvSpPr>
          <p:nvPr/>
        </p:nvSpPr>
        <p:spPr bwMode="auto">
          <a:xfrm>
            <a:off x="1" y="4537668"/>
            <a:ext cx="9143999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pt-PT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  Papel do consumidor:  </a:t>
            </a:r>
          </a:p>
          <a:p>
            <a:pPr algn="ctr" eaLnBrk="0" hangingPunct="0"/>
            <a:r>
              <a:rPr lang="pt-PT" sz="28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decidir sobre aceitabilidade risco investimento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5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hlinkClick r:id="rId2" action="ppaction://program"/>
          </p:cNvPr>
          <p:cNvSpPr txBox="1"/>
          <p:nvPr/>
        </p:nvSpPr>
        <p:spPr>
          <a:xfrm>
            <a:off x="2017486" y="3309255"/>
            <a:ext cx="50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PLANILHA </a:t>
            </a:r>
            <a:r>
              <a:rPr lang="pt-BR" dirty="0" smtClean="0">
                <a:hlinkClick r:id="rId3" action="ppaction://program"/>
              </a:rPr>
              <a:t>DETERMINAÇÃO</a:t>
            </a:r>
            <a:r>
              <a:rPr lang="pt-BR" dirty="0" smtClean="0"/>
              <a:t> RISCO GEOTÉCNICO</a:t>
            </a:r>
            <a:endParaRPr lang="pt-BR" dirty="0"/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943429" y="2778567"/>
            <a:ext cx="7300685" cy="338554"/>
          </a:xfrm>
          <a:prstGeom prst="rect">
            <a:avLst/>
          </a:prstGeom>
          <a:solidFill>
            <a:schemeClr val="bg1">
              <a:alpha val="98822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Antes de abrir a planilha instalar o suplemento Solver do EXCEL</a:t>
            </a:r>
            <a:endParaRPr lang="pt-BR" sz="1800" dirty="0">
              <a:solidFill>
                <a:srgbClr val="00FF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0" y="43542"/>
            <a:ext cx="91440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pt-BR" sz="2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RESUMO</a:t>
            </a:r>
            <a:endParaRPr kumimoji="0" lang="pt-BR" sz="2800" b="1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1928" name="Rectangle 8"/>
          <p:cNvSpPr>
            <a:spLocks noChangeArrowheads="1"/>
          </p:cNvSpPr>
          <p:nvPr/>
        </p:nvSpPr>
        <p:spPr bwMode="auto">
          <a:xfrm>
            <a:off x="0" y="682149"/>
            <a:ext cx="9144000" cy="830997"/>
          </a:xfrm>
          <a:prstGeom prst="rect">
            <a:avLst/>
          </a:prstGeom>
          <a:solidFill>
            <a:srgbClr val="000000">
              <a:alpha val="30196"/>
            </a:srgbClr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anchor="ctr">
            <a:spAutoFit/>
          </a:bodyPr>
          <a:lstStyle/>
          <a:p>
            <a:pPr lvl="1" algn="ctr" eaLnBrk="0" hangingPunct="0"/>
            <a:r>
              <a:rPr lang="pt-PT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ATUAL NORMA NBR 6122: 2010 RECONHECE QUE   </a:t>
            </a: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SERVIÇOS GEOTÉCNICOS ENVOLVE RISCOS</a:t>
            </a:r>
            <a:endParaRPr lang="pt-PT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0" y="1824062"/>
            <a:ext cx="9144000" cy="830997"/>
          </a:xfrm>
          <a:prstGeom prst="rect">
            <a:avLst/>
          </a:prstGeom>
          <a:solidFill>
            <a:srgbClr val="000000">
              <a:alpha val="30196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AVALIAÇÃO DE RISCO GEOTÉCNICO EXIGE                   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DETERMINAÇÃO DA PROBABILIDADE RUÍNA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1932" name="Rectangle 12"/>
          <p:cNvSpPr>
            <a:spLocks noChangeArrowheads="1"/>
          </p:cNvSpPr>
          <p:nvPr/>
        </p:nvSpPr>
        <p:spPr bwMode="auto">
          <a:xfrm>
            <a:off x="0" y="2834706"/>
            <a:ext cx="9144000" cy="830997"/>
          </a:xfrm>
          <a:prstGeom prst="rect">
            <a:avLst/>
          </a:prstGeom>
          <a:solidFill>
            <a:srgbClr val="000000">
              <a:alpha val="30196"/>
            </a:srgbClr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INTRODUÇÃO ANÁLISE RISCO GEOTÉCNICO</a:t>
            </a:r>
          </a:p>
          <a:p>
            <a:pPr algn="ctr" eaLnBrk="0" hangingPunct="0"/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ENVOLVE MUDANÇA CULTURA VIGENTE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1933" name="Rectangle 13"/>
          <p:cNvSpPr>
            <a:spLocks noChangeArrowheads="1"/>
          </p:cNvSpPr>
          <p:nvPr/>
        </p:nvSpPr>
        <p:spPr bwMode="auto">
          <a:xfrm>
            <a:off x="0" y="3887343"/>
            <a:ext cx="9144000" cy="830997"/>
          </a:xfrm>
          <a:prstGeom prst="rect">
            <a:avLst/>
          </a:prstGeom>
          <a:solidFill>
            <a:srgbClr val="000000">
              <a:alpha val="30196"/>
            </a:srgbClr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pt-PT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APLICAÇÃO NORMAS </a:t>
            </a:r>
            <a:r>
              <a:rPr lang="pt-PT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NBR 6122: 2010 </a:t>
            </a:r>
            <a:r>
              <a:rPr lang="pt-PT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pt-PT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NBR </a:t>
            </a:r>
            <a:r>
              <a:rPr lang="pt-PT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8681:2003</a:t>
            </a:r>
          </a:p>
          <a:p>
            <a:pPr algn="ctr" eaLnBrk="0" hangingPunct="0"/>
            <a:r>
              <a:rPr lang="pt-PT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EXIGE INTERAÇÃO ENGENHEIROS SOLO </a:t>
            </a:r>
            <a:r>
              <a:rPr lang="pt-PT" sz="2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pt-PT" sz="2400" dirty="0" smtClean="0">
                <a:latin typeface="Times New Roman" pitchFamily="18" charset="0"/>
                <a:cs typeface="Times New Roman" pitchFamily="18" charset="0"/>
              </a:rPr>
              <a:t>  ESTRUTURA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4798879"/>
            <a:ext cx="9144000" cy="1754326"/>
          </a:xfrm>
          <a:prstGeom prst="rect">
            <a:avLst/>
          </a:prstGeom>
          <a:solidFill>
            <a:srgbClr val="000000">
              <a:alpha val="30196"/>
            </a:srgbClr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CONCLUSÃO</a:t>
            </a:r>
          </a:p>
          <a:p>
            <a:pPr algn="ctr" eaLnBrk="0" hangingPunct="0"/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CÓDIGO DEFESA DO CONSUMIDOR EXIGE                                                  QUE FORNECEDOR INFORME PARA SOCIEDADE                                                 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RISCOS ENGENHARIA SERVIÇOS GEOTÉCNICOS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19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19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/>
      <p:bldP spid="721928" grpId="0" animBg="1"/>
      <p:bldP spid="721929" grpId="0" animBg="1"/>
      <p:bldP spid="721932" grpId="0" animBg="1"/>
      <p:bldP spid="721933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1" name="Foto do Photo Editor" r:id="rId5" imgW="10104762" imgH="7935433" progId="">
                  <p:embed/>
                </p:oleObj>
              </mc:Choice>
              <mc:Fallback>
                <p:oleObj name="Foto do Photo Editor" r:id="rId5" imgW="10104762" imgH="793543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solidFill>
                        <a:srgbClr val="66FF66">
                          <a:alpha val="5294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2947" name="Rectangle 3"/>
          <p:cNvSpPr>
            <a:spLocks noChangeArrowheads="1"/>
          </p:cNvSpPr>
          <p:nvPr/>
        </p:nvSpPr>
        <p:spPr bwMode="auto">
          <a:xfrm>
            <a:off x="1874838" y="3451679"/>
            <a:ext cx="5943600" cy="782638"/>
          </a:xfrm>
          <a:prstGeom prst="rect">
            <a:avLst/>
          </a:prstGeom>
          <a:solidFill>
            <a:schemeClr val="bg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 eaLnBrk="0" hangingPunct="0"/>
            <a:r>
              <a:rPr kumimoji="0" lang="pt-BR" sz="4400" b="1" dirty="0">
                <a:solidFill>
                  <a:srgbClr val="00FF00"/>
                </a:solidFill>
                <a:latin typeface="Times New Roman" pitchFamily="18" charset="0"/>
              </a:rPr>
              <a:t>MUITO OBRIGADO !</a:t>
            </a:r>
          </a:p>
        </p:txBody>
      </p:sp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3416300" y="6138863"/>
            <a:ext cx="3086100" cy="40005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nelson.aoki@uol.com.br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61252" y="992654"/>
            <a:ext cx="4480151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1400" dirty="0" smtClean="0">
                <a:solidFill>
                  <a:srgbClr val="FFFF00"/>
                </a:solidFill>
              </a:rPr>
              <a:t>ABMS – Associação  Brasileira Mecânica dos Solos e </a:t>
            </a:r>
          </a:p>
          <a:p>
            <a:pPr algn="ctr" eaLnBrk="0" hangingPunct="0"/>
            <a:r>
              <a:rPr lang="pt-BR" sz="1400" dirty="0" smtClean="0">
                <a:solidFill>
                  <a:srgbClr val="FFFF00"/>
                </a:solidFill>
              </a:rPr>
              <a:t>Engenharia Geotécnica</a:t>
            </a:r>
          </a:p>
        </p:txBody>
      </p:sp>
      <p:pic>
        <p:nvPicPr>
          <p:cNvPr id="7" name="Picture 5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2867" y="217704"/>
            <a:ext cx="3044048" cy="693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C:\PALESTRA ABMS 2011\LOGO-SCA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4000" y="296183"/>
            <a:ext cx="1680722" cy="589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00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1688" y="5076022"/>
            <a:ext cx="20447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Nelson Aoki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93711" y="6305550"/>
            <a:ext cx="4383088" cy="369888"/>
          </a:xfrm>
          <a:prstGeom prst="rect">
            <a:avLst/>
          </a:prstGeom>
          <a:solidFill>
            <a:schemeClr val="bg1">
              <a:alpha val="9882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dirty="0" err="1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Goiânia</a:t>
            </a:r>
            <a:r>
              <a:rPr lang="en-US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16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agosto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2011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32150" y="5434570"/>
            <a:ext cx="2500313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400" dirty="0">
                <a:latin typeface="Tahoma" pitchFamily="34" charset="0"/>
                <a:cs typeface="Tahoma" pitchFamily="34" charset="0"/>
              </a:rPr>
              <a:t>nelson.aoki@uol.com.br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299" y="3243499"/>
            <a:ext cx="9120187" cy="11318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2400" dirty="0"/>
              <a:t> </a:t>
            </a:r>
            <a:r>
              <a:rPr lang="pt-BR" sz="2400" u="sng" dirty="0" smtClean="0">
                <a:solidFill>
                  <a:srgbClr val="00FF00"/>
                </a:solidFill>
              </a:rPr>
              <a:t>PROBABILIDADE DE RUÍNA E FATOR DE SEGURANÇA EM FUNDAÇÕES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2117493"/>
            <a:ext cx="913923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800" dirty="0" smtClean="0"/>
              <a:t>7ª. PALESTRA  ABMS 2011</a:t>
            </a:r>
          </a:p>
          <a:p>
            <a:pPr algn="ctr" eaLnBrk="0" hangingPunct="0"/>
            <a:r>
              <a:rPr lang="pt-BR" sz="1800" dirty="0" smtClean="0"/>
              <a:t>NRCO - Núcleo Regional Centro Oeste</a:t>
            </a:r>
            <a:endParaRPr lang="pt-BR" sz="1800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421" y="3864304"/>
            <a:ext cx="912018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u="sng" dirty="0" smtClean="0">
                <a:solidFill>
                  <a:srgbClr val="00FF00"/>
                </a:solidFill>
              </a:rPr>
              <a:t>COMO DETERMINAR  O RISCO  GEOTÉCNICO ?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306288" y="1857824"/>
            <a:ext cx="653143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1400" dirty="0" smtClean="0">
                <a:solidFill>
                  <a:srgbClr val="FFFF00"/>
                </a:solidFill>
              </a:rPr>
              <a:t>ABMS – Associação  Brasileira de Mecânica Solos e Engenharia Geotécnica</a:t>
            </a:r>
          </a:p>
        </p:txBody>
      </p:sp>
      <p:pic>
        <p:nvPicPr>
          <p:cNvPr id="18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310" y="653139"/>
            <a:ext cx="4572776" cy="104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 descr="C:\PALESTRA ABMS 2011\LOGO-SC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087" y="874818"/>
            <a:ext cx="1692179" cy="5932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1688" y="5076022"/>
            <a:ext cx="20447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Nelson Aoki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93711" y="6305550"/>
            <a:ext cx="4383088" cy="369332"/>
          </a:xfrm>
          <a:prstGeom prst="rect">
            <a:avLst/>
          </a:prstGeom>
          <a:solidFill>
            <a:schemeClr val="bg1">
              <a:alpha val="9882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Belo Horizonte</a:t>
            </a:r>
            <a:r>
              <a:rPr lang="en-US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18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agosto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2011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32150" y="5434570"/>
            <a:ext cx="2500313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400" dirty="0">
                <a:latin typeface="Tahoma" pitchFamily="34" charset="0"/>
                <a:cs typeface="Tahoma" pitchFamily="34" charset="0"/>
              </a:rPr>
              <a:t>nelson.aoki@uol.com.br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299" y="3243499"/>
            <a:ext cx="9120187" cy="11318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2400" dirty="0"/>
              <a:t> </a:t>
            </a:r>
            <a:r>
              <a:rPr lang="pt-BR" sz="2400" u="sng" dirty="0" smtClean="0">
                <a:solidFill>
                  <a:srgbClr val="00FF00"/>
                </a:solidFill>
              </a:rPr>
              <a:t>PROBABILIDADE DE RUÍNA E FATOR DE SEGURANÇA EM FUNDAÇÕES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2117493"/>
            <a:ext cx="913923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800" dirty="0" smtClean="0"/>
              <a:t>7ª. PALESTRA  ABMS 2011</a:t>
            </a:r>
          </a:p>
          <a:p>
            <a:pPr algn="ctr" eaLnBrk="0" hangingPunct="0"/>
            <a:r>
              <a:rPr lang="pt-BR" sz="1800" dirty="0" smtClean="0"/>
              <a:t>NRRJ - Núcleo Regional Minas Gerais</a:t>
            </a:r>
            <a:endParaRPr lang="pt-BR" sz="1800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421" y="3864304"/>
            <a:ext cx="912018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u="sng" dirty="0" smtClean="0">
                <a:solidFill>
                  <a:srgbClr val="00FF00"/>
                </a:solidFill>
              </a:rPr>
              <a:t>COMO DETERMINAR  O RISCO  GEOTÉCNICO ?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306288" y="1857824"/>
            <a:ext cx="653143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1400" dirty="0" smtClean="0">
                <a:solidFill>
                  <a:srgbClr val="FFFF00"/>
                </a:solidFill>
              </a:rPr>
              <a:t>ABMS – Associação  Brasileira de Mecânica Solos e Engenharia Geotécnica</a:t>
            </a:r>
          </a:p>
        </p:txBody>
      </p:sp>
      <p:pic>
        <p:nvPicPr>
          <p:cNvPr id="18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310" y="653139"/>
            <a:ext cx="4572776" cy="104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 descr="C:\PALESTRA ABMS 2011\LOGO-SC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087" y="874818"/>
            <a:ext cx="1692179" cy="5932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1688" y="5076022"/>
            <a:ext cx="20447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Nelson Aoki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93711" y="6305550"/>
            <a:ext cx="4383088" cy="369332"/>
          </a:xfrm>
          <a:prstGeom prst="rect">
            <a:avLst/>
          </a:prstGeom>
          <a:solidFill>
            <a:schemeClr val="bg1">
              <a:alpha val="9882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dirty="0" err="1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Florianópolis</a:t>
            </a:r>
            <a:r>
              <a:rPr lang="en-US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24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agosto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2011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32150" y="5434570"/>
            <a:ext cx="2500313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400" dirty="0">
                <a:latin typeface="Tahoma" pitchFamily="34" charset="0"/>
                <a:cs typeface="Tahoma" pitchFamily="34" charset="0"/>
              </a:rPr>
              <a:t>nelson.aoki@uol.com.br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299" y="3243499"/>
            <a:ext cx="9120187" cy="11318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2400" dirty="0"/>
              <a:t> </a:t>
            </a:r>
            <a:r>
              <a:rPr lang="pt-BR" sz="2400" u="sng" dirty="0" smtClean="0">
                <a:solidFill>
                  <a:srgbClr val="00FF00"/>
                </a:solidFill>
              </a:rPr>
              <a:t>PROBABILIDADE DE RUÍNA E FATOR DE SEGURANÇA EM FUNDAÇÕES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2117493"/>
            <a:ext cx="913923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800" dirty="0" smtClean="0"/>
              <a:t>7ª. PALESTRA  ABMS 2011</a:t>
            </a:r>
          </a:p>
          <a:p>
            <a:pPr algn="ctr" eaLnBrk="0" hangingPunct="0"/>
            <a:r>
              <a:rPr lang="pt-BR" sz="1800" dirty="0" err="1" smtClean="0"/>
              <a:t>NRPSc</a:t>
            </a:r>
            <a:r>
              <a:rPr lang="pt-BR" sz="1800" dirty="0" smtClean="0"/>
              <a:t> - Núcleo Regional  Paraná/Santa Catarina </a:t>
            </a:r>
            <a:endParaRPr lang="pt-BR" sz="1800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421" y="3864304"/>
            <a:ext cx="912018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u="sng" dirty="0" smtClean="0">
                <a:solidFill>
                  <a:srgbClr val="00FF00"/>
                </a:solidFill>
              </a:rPr>
              <a:t>COMO DETERMINAR  O RISCO  GEOTÉCNICO ?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306288" y="1857824"/>
            <a:ext cx="653143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1400" dirty="0" smtClean="0">
                <a:solidFill>
                  <a:srgbClr val="FFFF00"/>
                </a:solidFill>
              </a:rPr>
              <a:t>ABMS – Associação  Brasileira de Mecânica Solos e Engenharia Geotécnica</a:t>
            </a:r>
          </a:p>
        </p:txBody>
      </p:sp>
      <p:pic>
        <p:nvPicPr>
          <p:cNvPr id="18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310" y="653139"/>
            <a:ext cx="4572776" cy="104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 descr="C:\PALESTRA ABMS 2011\LOGO-SC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087" y="874818"/>
            <a:ext cx="1692179" cy="5932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1688" y="5076022"/>
            <a:ext cx="20447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Nelson Aoki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93711" y="6305550"/>
            <a:ext cx="4383088" cy="369332"/>
          </a:xfrm>
          <a:prstGeom prst="rect">
            <a:avLst/>
          </a:prstGeom>
          <a:solidFill>
            <a:schemeClr val="bg1">
              <a:alpha val="9882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Salvador,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21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setembro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2011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32150" y="5434570"/>
            <a:ext cx="2500313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400" dirty="0">
                <a:latin typeface="Tahoma" pitchFamily="34" charset="0"/>
                <a:cs typeface="Tahoma" pitchFamily="34" charset="0"/>
              </a:rPr>
              <a:t>nelson.aoki@uol.com.br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299" y="3243499"/>
            <a:ext cx="9120187" cy="11318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2400" dirty="0"/>
              <a:t> </a:t>
            </a:r>
            <a:r>
              <a:rPr lang="pt-BR" sz="2400" u="sng" dirty="0" smtClean="0">
                <a:solidFill>
                  <a:srgbClr val="00FF00"/>
                </a:solidFill>
              </a:rPr>
              <a:t>PROBABILIDADE DE RUÍNA E FATOR DE SEGURANÇA EM FUNDAÇÕES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2117493"/>
            <a:ext cx="913923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800" dirty="0" smtClean="0"/>
              <a:t>7ª. PALESTRA  ABMS 2011</a:t>
            </a:r>
          </a:p>
          <a:p>
            <a:pPr algn="ctr" eaLnBrk="0" hangingPunct="0"/>
            <a:r>
              <a:rPr lang="pt-BR" sz="1800" dirty="0" smtClean="0"/>
              <a:t>NRBA - Núcleo Regional  Bahia</a:t>
            </a:r>
            <a:endParaRPr lang="pt-BR" sz="1800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421" y="3864304"/>
            <a:ext cx="912018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u="sng" dirty="0" smtClean="0">
                <a:solidFill>
                  <a:srgbClr val="00FF00"/>
                </a:solidFill>
              </a:rPr>
              <a:t>COMO DETERMINAR  O RISCO  GEOTÉCNICO ?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306288" y="1857824"/>
            <a:ext cx="653143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1400" dirty="0" smtClean="0">
                <a:solidFill>
                  <a:srgbClr val="FFFF00"/>
                </a:solidFill>
              </a:rPr>
              <a:t>ABMS – Associação  Brasileira de Mecânica Solos e Engenharia Geotécnica</a:t>
            </a:r>
          </a:p>
        </p:txBody>
      </p:sp>
      <p:pic>
        <p:nvPicPr>
          <p:cNvPr id="18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310" y="653139"/>
            <a:ext cx="4572776" cy="104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 descr="C:\PALESTRA ABMS 2011\LOGO-SC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087" y="874818"/>
            <a:ext cx="1692179" cy="5932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1688" y="5076022"/>
            <a:ext cx="20447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Nelson Aoki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93711" y="6305550"/>
            <a:ext cx="4383088" cy="369332"/>
          </a:xfrm>
          <a:prstGeom prst="rect">
            <a:avLst/>
          </a:prstGeom>
          <a:solidFill>
            <a:schemeClr val="bg1">
              <a:alpha val="9882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São Paulo,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27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setembro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2011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32150" y="5434570"/>
            <a:ext cx="2500313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400" dirty="0">
                <a:latin typeface="Tahoma" pitchFamily="34" charset="0"/>
                <a:cs typeface="Tahoma" pitchFamily="34" charset="0"/>
              </a:rPr>
              <a:t>nelson.aoki@uol.com.br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299" y="3243499"/>
            <a:ext cx="9120187" cy="11318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2400" dirty="0"/>
              <a:t> </a:t>
            </a:r>
            <a:r>
              <a:rPr lang="pt-BR" sz="2400" u="sng" dirty="0" smtClean="0">
                <a:solidFill>
                  <a:srgbClr val="00FF00"/>
                </a:solidFill>
              </a:rPr>
              <a:t>PROBABILIDADE DE RUÍNA E FATOR DE SEGURANÇA EM FUNDAÇÕES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2117493"/>
            <a:ext cx="913923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800" dirty="0" smtClean="0"/>
              <a:t>7ª. PALESTRA  ABMS 2011</a:t>
            </a:r>
          </a:p>
          <a:p>
            <a:pPr algn="ctr" eaLnBrk="0" hangingPunct="0"/>
            <a:r>
              <a:rPr lang="pt-BR" sz="1800" dirty="0" smtClean="0"/>
              <a:t>NRSP - Núcleo Regional  São Paulo</a:t>
            </a:r>
            <a:endParaRPr lang="pt-BR" sz="1800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421" y="3864304"/>
            <a:ext cx="912018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u="sng" dirty="0" smtClean="0">
                <a:solidFill>
                  <a:srgbClr val="00FF00"/>
                </a:solidFill>
              </a:rPr>
              <a:t>COMO DETERMINAR  O RISCO  GEOTÉCNICO ?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306288" y="1857824"/>
            <a:ext cx="653143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1400" dirty="0" smtClean="0">
                <a:solidFill>
                  <a:srgbClr val="FFFF00"/>
                </a:solidFill>
              </a:rPr>
              <a:t>ABMS – Associação  Brasileira de Mecânica Solos e Engenharia Geotécnica</a:t>
            </a:r>
          </a:p>
        </p:txBody>
      </p:sp>
      <p:pic>
        <p:nvPicPr>
          <p:cNvPr id="18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310" y="653139"/>
            <a:ext cx="4572776" cy="104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 descr="C:\PALESTRA ABMS 2011\LOGO-SC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087" y="874818"/>
            <a:ext cx="1692179" cy="5932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1688" y="5076022"/>
            <a:ext cx="20447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Nelson Aoki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93711" y="6305550"/>
            <a:ext cx="4383088" cy="369332"/>
          </a:xfrm>
          <a:prstGeom prst="rect">
            <a:avLst/>
          </a:prstGeom>
          <a:solidFill>
            <a:schemeClr val="bg1">
              <a:alpha val="9882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dirty="0" err="1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Belém</a:t>
            </a:r>
            <a:r>
              <a:rPr lang="en-US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22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setembro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2011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32150" y="5434570"/>
            <a:ext cx="2500313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400" dirty="0">
                <a:latin typeface="Tahoma" pitchFamily="34" charset="0"/>
                <a:cs typeface="Tahoma" pitchFamily="34" charset="0"/>
              </a:rPr>
              <a:t>nelson.aoki@uol.com.br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299" y="3243499"/>
            <a:ext cx="9120187" cy="11318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2400" dirty="0"/>
              <a:t> </a:t>
            </a:r>
            <a:r>
              <a:rPr lang="pt-BR" sz="2400" u="sng" dirty="0" smtClean="0">
                <a:solidFill>
                  <a:srgbClr val="00FF00"/>
                </a:solidFill>
              </a:rPr>
              <a:t>PROBABILIDADE DE RUÍNA E FATOR DE SEGURANÇA EM FUNDAÇÕES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2117493"/>
            <a:ext cx="913923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800" dirty="0" smtClean="0"/>
              <a:t>7ª. PALESTRA  ABMS 2011</a:t>
            </a:r>
          </a:p>
          <a:p>
            <a:pPr algn="ctr" eaLnBrk="0" hangingPunct="0"/>
            <a:r>
              <a:rPr lang="pt-BR" sz="1800" dirty="0" err="1" smtClean="0"/>
              <a:t>NRNorte</a:t>
            </a:r>
            <a:r>
              <a:rPr lang="pt-BR" sz="1800" dirty="0" smtClean="0"/>
              <a:t> - Núcleo Regional  Norte</a:t>
            </a:r>
            <a:endParaRPr lang="pt-BR" sz="1800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421" y="3864304"/>
            <a:ext cx="912018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u="sng" dirty="0" smtClean="0">
                <a:solidFill>
                  <a:srgbClr val="00FF00"/>
                </a:solidFill>
              </a:rPr>
              <a:t>COMO DETERMINAR  O RISCO  GEOTÉCNICO ?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306288" y="1857824"/>
            <a:ext cx="653143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1400" dirty="0" smtClean="0">
                <a:solidFill>
                  <a:srgbClr val="FFFF00"/>
                </a:solidFill>
              </a:rPr>
              <a:t>ABMS – Associação  Brasileira de Mecânica Solos e Engenharia Geotécnica</a:t>
            </a:r>
          </a:p>
        </p:txBody>
      </p:sp>
      <p:pic>
        <p:nvPicPr>
          <p:cNvPr id="18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310" y="653139"/>
            <a:ext cx="4572776" cy="104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 descr="C:\PALESTRA ABMS 2011\LOGO-SC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087" y="874818"/>
            <a:ext cx="1692179" cy="5932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1688" y="5076022"/>
            <a:ext cx="20447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Nelson Aoki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93711" y="6305550"/>
            <a:ext cx="4383088" cy="369888"/>
          </a:xfrm>
          <a:prstGeom prst="rect">
            <a:avLst/>
          </a:prstGeom>
          <a:solidFill>
            <a:schemeClr val="bg1">
              <a:alpha val="9882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dirty="0" err="1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Goiânia</a:t>
            </a:r>
            <a:r>
              <a:rPr lang="en-US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16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agosto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2011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32150" y="5434570"/>
            <a:ext cx="2500313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400" dirty="0">
                <a:latin typeface="Tahoma" pitchFamily="34" charset="0"/>
                <a:cs typeface="Tahoma" pitchFamily="34" charset="0"/>
              </a:rPr>
              <a:t>nelson.aoki@uol.com.br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299" y="3243499"/>
            <a:ext cx="9120187" cy="11318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2400" dirty="0"/>
              <a:t> </a:t>
            </a:r>
            <a:r>
              <a:rPr lang="pt-BR" sz="2400" u="sng" dirty="0" smtClean="0">
                <a:solidFill>
                  <a:srgbClr val="00FF00"/>
                </a:solidFill>
              </a:rPr>
              <a:t>PROBABILIDADE DE RUÍNA E FATOR DE SEGURANÇA EM FUNDAÇÕES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2117493"/>
            <a:ext cx="913923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800" dirty="0" smtClean="0"/>
              <a:t>7ª. PALESTRA  ABMS 2011</a:t>
            </a:r>
          </a:p>
          <a:p>
            <a:pPr algn="ctr" eaLnBrk="0" hangingPunct="0"/>
            <a:r>
              <a:rPr lang="pt-BR" sz="1800" dirty="0" smtClean="0"/>
              <a:t>NRCO - Núcleo Regional Centro Oeste</a:t>
            </a:r>
            <a:endParaRPr lang="pt-BR" sz="1800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421" y="3864304"/>
            <a:ext cx="912018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u="sng" dirty="0" smtClean="0">
                <a:solidFill>
                  <a:srgbClr val="00FF00"/>
                </a:solidFill>
              </a:rPr>
              <a:t>COMO DETERMINAR  O RISCO  GEOTÉCNICO ?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306288" y="1857824"/>
            <a:ext cx="653143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1400" dirty="0" smtClean="0">
                <a:solidFill>
                  <a:srgbClr val="FFFF00"/>
                </a:solidFill>
              </a:rPr>
              <a:t>ABMS – Associação  Brasileira de Mecânica Solos e Engenharia Geotécnica</a:t>
            </a:r>
          </a:p>
        </p:txBody>
      </p:sp>
      <p:pic>
        <p:nvPicPr>
          <p:cNvPr id="18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310" y="653139"/>
            <a:ext cx="4572776" cy="104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 descr="C:\PALESTRA ABMS 2011\LOGO-SC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087" y="874818"/>
            <a:ext cx="1692179" cy="59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0107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1688" y="5076022"/>
            <a:ext cx="20447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Nelson Aoki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93711" y="6305550"/>
            <a:ext cx="4383088" cy="369332"/>
          </a:xfrm>
          <a:prstGeom prst="rect">
            <a:avLst/>
          </a:prstGeom>
          <a:solidFill>
            <a:schemeClr val="bg1">
              <a:alpha val="9882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Rio de Janeiro</a:t>
            </a:r>
            <a:r>
              <a:rPr lang="en-US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17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agosto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2011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32150" y="5434570"/>
            <a:ext cx="2500313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400" dirty="0">
                <a:latin typeface="Tahoma" pitchFamily="34" charset="0"/>
                <a:cs typeface="Tahoma" pitchFamily="34" charset="0"/>
              </a:rPr>
              <a:t>nelson.aoki@uol.com.br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299" y="3243499"/>
            <a:ext cx="9120187" cy="11318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2400" dirty="0"/>
              <a:t> </a:t>
            </a:r>
            <a:r>
              <a:rPr lang="pt-BR" sz="2400" u="sng" dirty="0" smtClean="0">
                <a:solidFill>
                  <a:srgbClr val="00FF00"/>
                </a:solidFill>
              </a:rPr>
              <a:t>PROBABILIDADE DE RUÍNA E FATOR DE SEGURANÇA EM FUNDAÇÕES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2117493"/>
            <a:ext cx="913923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800" dirty="0" smtClean="0"/>
              <a:t>7ª. PALESTRA  ABMS 2011</a:t>
            </a:r>
          </a:p>
          <a:p>
            <a:pPr algn="ctr" eaLnBrk="0" hangingPunct="0"/>
            <a:r>
              <a:rPr lang="pt-BR" sz="1800" dirty="0" smtClean="0"/>
              <a:t>NRRJ - Núcleo Regional Rio de Janeiro</a:t>
            </a:r>
            <a:endParaRPr lang="pt-BR" sz="1800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421" y="3864304"/>
            <a:ext cx="912018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u="sng" dirty="0" smtClean="0">
                <a:solidFill>
                  <a:srgbClr val="00FF00"/>
                </a:solidFill>
              </a:rPr>
              <a:t>COMO DETERMINAR  O RISCO  GEOTÉCNICO ?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306288" y="1857824"/>
            <a:ext cx="653143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1400" dirty="0" smtClean="0">
                <a:solidFill>
                  <a:srgbClr val="FFFF00"/>
                </a:solidFill>
              </a:rPr>
              <a:t>ABMS – Associação  Brasileira de Mecânica Solos e Engenharia Geotécnica</a:t>
            </a:r>
          </a:p>
        </p:txBody>
      </p:sp>
      <p:pic>
        <p:nvPicPr>
          <p:cNvPr id="18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310" y="653139"/>
            <a:ext cx="4572776" cy="104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 descr="C:\PALESTRA ABMS 2011\LOGO-SC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087" y="874818"/>
            <a:ext cx="1692179" cy="59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0940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1688" y="5076022"/>
            <a:ext cx="20447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Nelson Aoki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93711" y="5986242"/>
            <a:ext cx="4383088" cy="369332"/>
          </a:xfrm>
          <a:prstGeom prst="rect">
            <a:avLst/>
          </a:prstGeom>
          <a:solidFill>
            <a:schemeClr val="bg1">
              <a:alpha val="9882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Porto Alegre</a:t>
            </a:r>
            <a:r>
              <a:rPr lang="en-US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23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agosto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2011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32150" y="5434570"/>
            <a:ext cx="2500313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400" dirty="0">
                <a:latin typeface="Tahoma" pitchFamily="34" charset="0"/>
                <a:cs typeface="Tahoma" pitchFamily="34" charset="0"/>
              </a:rPr>
              <a:t>nelson.aoki@uol.com.br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299" y="3243499"/>
            <a:ext cx="9120187" cy="11318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2400" dirty="0"/>
              <a:t> </a:t>
            </a:r>
            <a:r>
              <a:rPr lang="pt-BR" sz="2400" u="sng" dirty="0" smtClean="0">
                <a:solidFill>
                  <a:srgbClr val="00FF00"/>
                </a:solidFill>
              </a:rPr>
              <a:t>PROBABILIDADE DE RUÍNA E FATOR DE SEGURANÇA EM FUNDAÇÕES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2117493"/>
            <a:ext cx="913923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800" dirty="0" smtClean="0"/>
              <a:t>7ª. PALESTRA  ABMS 2011</a:t>
            </a:r>
          </a:p>
          <a:p>
            <a:pPr algn="ctr" eaLnBrk="0" hangingPunct="0"/>
            <a:r>
              <a:rPr lang="pt-BR" sz="1800" dirty="0" smtClean="0"/>
              <a:t>NRRS - Núcleo Regional  Rio Grande do Sul </a:t>
            </a:r>
            <a:endParaRPr lang="pt-BR" sz="1800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421" y="3864304"/>
            <a:ext cx="912018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u="sng" dirty="0" smtClean="0">
                <a:solidFill>
                  <a:srgbClr val="00FF00"/>
                </a:solidFill>
              </a:rPr>
              <a:t>COMO DETERMINAR  O RISCO  GEOTÉCNICO ?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306288" y="1857824"/>
            <a:ext cx="653143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1400" dirty="0" smtClean="0">
                <a:solidFill>
                  <a:srgbClr val="FFFF00"/>
                </a:solidFill>
              </a:rPr>
              <a:t>ABMS – Associação  Brasileira de Mecânica Solos e Engenharia Geotécnica</a:t>
            </a:r>
          </a:p>
        </p:txBody>
      </p:sp>
      <p:pic>
        <p:nvPicPr>
          <p:cNvPr id="18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310" y="653139"/>
            <a:ext cx="4572776" cy="104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 descr="C:\PALESTRA ABMS 2011\LOGO-SC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087" y="874818"/>
            <a:ext cx="1692179" cy="59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3234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1688" y="5076022"/>
            <a:ext cx="20447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Nelson Aoki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93711" y="6305550"/>
            <a:ext cx="4383088" cy="369332"/>
          </a:xfrm>
          <a:prstGeom prst="rect">
            <a:avLst/>
          </a:prstGeom>
          <a:solidFill>
            <a:schemeClr val="bg1">
              <a:alpha val="9882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Curitiba,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25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agosto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2011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32150" y="5434570"/>
            <a:ext cx="2500313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400" dirty="0">
                <a:latin typeface="Tahoma" pitchFamily="34" charset="0"/>
                <a:cs typeface="Tahoma" pitchFamily="34" charset="0"/>
              </a:rPr>
              <a:t>nelson.aoki@uol.com.br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299" y="3243499"/>
            <a:ext cx="9120187" cy="11318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2400" dirty="0"/>
              <a:t> </a:t>
            </a:r>
            <a:r>
              <a:rPr lang="pt-BR" sz="2400" u="sng" dirty="0" smtClean="0">
                <a:solidFill>
                  <a:srgbClr val="00FF00"/>
                </a:solidFill>
              </a:rPr>
              <a:t>PROBABILIDADE DE RUÍNA E FATOR DE SEGURANÇA EM FUNDAÇÕES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2117493"/>
            <a:ext cx="913923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800" dirty="0" smtClean="0"/>
              <a:t>7ª. PALESTRA  ABMS 2011</a:t>
            </a:r>
          </a:p>
          <a:p>
            <a:pPr algn="ctr" eaLnBrk="0" hangingPunct="0"/>
            <a:r>
              <a:rPr lang="pt-BR" sz="1800" dirty="0" err="1" smtClean="0"/>
              <a:t>NRPSc</a:t>
            </a:r>
            <a:r>
              <a:rPr lang="pt-BR" sz="1800" dirty="0" smtClean="0"/>
              <a:t> - Núcleo Regional  Paraná/Santa Catarina </a:t>
            </a:r>
            <a:endParaRPr lang="pt-BR" sz="1800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421" y="3864304"/>
            <a:ext cx="912018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u="sng" dirty="0" smtClean="0">
                <a:solidFill>
                  <a:srgbClr val="00FF00"/>
                </a:solidFill>
              </a:rPr>
              <a:t>COMO DETERMINAR  O RISCO  GEOTÉCNICO ?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306288" y="1857824"/>
            <a:ext cx="653143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1400" dirty="0" smtClean="0">
                <a:solidFill>
                  <a:srgbClr val="FFFF00"/>
                </a:solidFill>
              </a:rPr>
              <a:t>ABMS – Associação  Brasileira de Mecânica Solos e Engenharia Geotécnica</a:t>
            </a:r>
          </a:p>
        </p:txBody>
      </p:sp>
      <p:pic>
        <p:nvPicPr>
          <p:cNvPr id="18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310" y="653139"/>
            <a:ext cx="4572776" cy="104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 descr="C:\PALESTRA ABMS 2011\LOGO-SC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087" y="874818"/>
            <a:ext cx="1692179" cy="5932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1688" y="5076022"/>
            <a:ext cx="20447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Nelson Aoki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93711" y="6305550"/>
            <a:ext cx="4383088" cy="369332"/>
          </a:xfrm>
          <a:prstGeom prst="rect">
            <a:avLst/>
          </a:prstGeom>
          <a:solidFill>
            <a:schemeClr val="bg1">
              <a:alpha val="9882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Recife,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20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</a:t>
            </a:r>
            <a:r>
              <a:rPr lang="pt-BR" sz="18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setembro </a:t>
            </a:r>
            <a:r>
              <a:rPr lang="pt-BR" sz="18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de 2011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32150" y="5434570"/>
            <a:ext cx="2500313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400" dirty="0">
                <a:latin typeface="Tahoma" pitchFamily="34" charset="0"/>
                <a:cs typeface="Tahoma" pitchFamily="34" charset="0"/>
              </a:rPr>
              <a:t>nelson.aoki@uol.com.br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299" y="3243499"/>
            <a:ext cx="9120187" cy="11318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2400" dirty="0"/>
              <a:t> </a:t>
            </a:r>
            <a:r>
              <a:rPr lang="pt-BR" sz="2400" u="sng" dirty="0" smtClean="0">
                <a:solidFill>
                  <a:srgbClr val="00FF00"/>
                </a:solidFill>
              </a:rPr>
              <a:t>PROBABILIDADE DE RUÍNA E FATOR DE SEGURANÇA EM FUNDAÇÕES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2117493"/>
            <a:ext cx="913923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800" dirty="0" smtClean="0"/>
              <a:t>7ª. PALESTRA  ABMS 2011</a:t>
            </a:r>
          </a:p>
          <a:p>
            <a:pPr algn="ctr" eaLnBrk="0" hangingPunct="0"/>
            <a:r>
              <a:rPr lang="pt-BR" sz="1800" dirty="0" smtClean="0"/>
              <a:t>NRNE - Núcleo Regional  Nordeste</a:t>
            </a:r>
            <a:endParaRPr lang="pt-BR" sz="1800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421" y="3864304"/>
            <a:ext cx="912018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u="sng" dirty="0" smtClean="0">
                <a:solidFill>
                  <a:srgbClr val="00FF00"/>
                </a:solidFill>
              </a:rPr>
              <a:t>COMO DETERMINAR  O RISCO  GEOTÉCNICO ?</a:t>
            </a:r>
            <a:endParaRPr lang="pt-BR" sz="2400" u="sng" dirty="0">
              <a:solidFill>
                <a:srgbClr val="00FF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306288" y="1857824"/>
            <a:ext cx="653143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1400" dirty="0" smtClean="0">
                <a:solidFill>
                  <a:srgbClr val="FFFF00"/>
                </a:solidFill>
              </a:rPr>
              <a:t>ABMS – Associação  Brasileira de Mecânica Solos e Engenharia Geotécnica</a:t>
            </a:r>
          </a:p>
        </p:txBody>
      </p:sp>
      <p:pic>
        <p:nvPicPr>
          <p:cNvPr id="18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310" y="653139"/>
            <a:ext cx="4572776" cy="104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 descr="C:\PALESTRA ABMS 2011\LOGO-SC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087" y="874818"/>
            <a:ext cx="1692179" cy="5932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77"/>
          <p:cNvGrpSpPr/>
          <p:nvPr/>
        </p:nvGrpSpPr>
        <p:grpSpPr>
          <a:xfrm>
            <a:off x="2692171" y="1269072"/>
            <a:ext cx="4593998" cy="472621"/>
            <a:chOff x="2663143" y="920751"/>
            <a:chExt cx="4593998" cy="472621"/>
          </a:xfrm>
        </p:grpSpPr>
        <p:sp>
          <p:nvSpPr>
            <p:cNvPr id="705566" name="Line 30"/>
            <p:cNvSpPr>
              <a:spLocks noChangeShapeType="1"/>
            </p:cNvSpPr>
            <p:nvPr/>
          </p:nvSpPr>
          <p:spPr bwMode="auto">
            <a:xfrm flipH="1">
              <a:off x="2663143" y="1148443"/>
              <a:ext cx="45939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lg" len="lg"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6" name="Text Box 35"/>
            <p:cNvSpPr txBox="1">
              <a:spLocks noChangeArrowheads="1"/>
            </p:cNvSpPr>
            <p:nvPr/>
          </p:nvSpPr>
          <p:spPr bwMode="auto">
            <a:xfrm>
              <a:off x="4072611" y="920751"/>
              <a:ext cx="1834700" cy="4726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 smtClean="0">
                  <a:latin typeface="Times New Roman" pitchFamily="18" charset="0"/>
                </a:rPr>
                <a:t>    F</a:t>
              </a:r>
              <a:r>
                <a:rPr lang="en-US" sz="2400" baseline="-25000" dirty="0" smtClean="0">
                  <a:latin typeface="Times New Roman" pitchFamily="18" charset="0"/>
                </a:rPr>
                <a:t>S</a:t>
              </a:r>
              <a:r>
                <a:rPr lang="en-US" sz="2400" dirty="0" smtClean="0">
                  <a:latin typeface="Times New Roman" pitchFamily="18" charset="0"/>
                </a:rPr>
                <a:t> = </a:t>
              </a:r>
              <a:r>
                <a:rPr lang="en-US" sz="2400" dirty="0" err="1" smtClean="0">
                  <a:latin typeface="Symbol" pitchFamily="18" charset="2"/>
                </a:rPr>
                <a:t>m</a:t>
              </a:r>
              <a:r>
                <a:rPr lang="en-US" sz="2400" baseline="-25000" dirty="0" err="1" smtClean="0">
                  <a:latin typeface="Times New Roman" pitchFamily="18" charset="0"/>
                </a:rPr>
                <a:t>R</a:t>
              </a:r>
              <a:r>
                <a:rPr lang="en-US" sz="2400" dirty="0" smtClean="0">
                  <a:latin typeface="Times New Roman" pitchFamily="18" charset="0"/>
                </a:rPr>
                <a:t> </a:t>
              </a:r>
              <a:r>
                <a:rPr lang="en-US" sz="2400" b="1" dirty="0" smtClean="0">
                  <a:latin typeface="Times New Roman" pitchFamily="18" charset="0"/>
                </a:rPr>
                <a:t>/</a:t>
              </a:r>
              <a:r>
                <a:rPr lang="en-US" sz="2400" dirty="0" smtClean="0">
                  <a:latin typeface="Times New Roman" pitchFamily="18" charset="0"/>
                </a:rPr>
                <a:t> </a:t>
              </a:r>
              <a:r>
                <a:rPr lang="en-US" sz="2400" dirty="0" err="1" smtClean="0">
                  <a:latin typeface="Symbol" pitchFamily="18" charset="2"/>
                </a:rPr>
                <a:t>m</a:t>
              </a:r>
              <a:r>
                <a:rPr lang="en-US" sz="2400" baseline="-25000" dirty="0" err="1" smtClean="0">
                  <a:latin typeface="Times New Roman" pitchFamily="18" charset="0"/>
                </a:rPr>
                <a:t>S</a:t>
              </a:r>
              <a:r>
                <a:rPr lang="en-US" sz="2400" baseline="-25000" dirty="0" smtClean="0">
                  <a:latin typeface="Times New Roman" pitchFamily="18" charset="0"/>
                </a:rPr>
                <a:t> </a:t>
              </a:r>
              <a:endParaRPr lang="en-US" sz="2400" baseline="-25000" dirty="0">
                <a:latin typeface="Arial" charset="0"/>
              </a:endParaRPr>
            </a:p>
          </p:txBody>
        </p:sp>
      </p:grpSp>
      <p:sp>
        <p:nvSpPr>
          <p:cNvPr id="40998" name="Line 38"/>
          <p:cNvSpPr>
            <a:spLocks noChangeShapeType="1"/>
          </p:cNvSpPr>
          <p:nvPr/>
        </p:nvSpPr>
        <p:spPr bwMode="auto">
          <a:xfrm flipV="1">
            <a:off x="7278894" y="1260918"/>
            <a:ext cx="14288" cy="4318003"/>
          </a:xfrm>
          <a:prstGeom prst="line">
            <a:avLst/>
          </a:prstGeom>
          <a:noFill/>
          <a:ln w="508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0994" name="Line 5"/>
          <p:cNvSpPr>
            <a:spLocks noChangeShapeType="1"/>
          </p:cNvSpPr>
          <p:nvPr/>
        </p:nvSpPr>
        <p:spPr bwMode="auto">
          <a:xfrm flipV="1">
            <a:off x="2684690" y="1175647"/>
            <a:ext cx="0" cy="4398963"/>
          </a:xfrm>
          <a:prstGeom prst="line">
            <a:avLst/>
          </a:prstGeom>
          <a:noFill/>
          <a:ln w="508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4" name="Line 23"/>
          <p:cNvSpPr>
            <a:spLocks noChangeShapeType="1"/>
          </p:cNvSpPr>
          <p:nvPr/>
        </p:nvSpPr>
        <p:spPr bwMode="auto">
          <a:xfrm flipV="1">
            <a:off x="5940628" y="2458348"/>
            <a:ext cx="0" cy="3084513"/>
          </a:xfrm>
          <a:prstGeom prst="line">
            <a:avLst/>
          </a:prstGeom>
          <a:noFill/>
          <a:ln w="50800" cap="rnd">
            <a:solidFill>
              <a:srgbClr val="00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2" name="Line 23"/>
          <p:cNvSpPr>
            <a:spLocks noChangeShapeType="1"/>
          </p:cNvSpPr>
          <p:nvPr/>
        </p:nvSpPr>
        <p:spPr bwMode="auto">
          <a:xfrm flipV="1">
            <a:off x="3509536" y="2480122"/>
            <a:ext cx="0" cy="3084513"/>
          </a:xfrm>
          <a:prstGeom prst="line">
            <a:avLst/>
          </a:prstGeom>
          <a:noFill/>
          <a:ln w="50800" cap="rnd">
            <a:solidFill>
              <a:srgbClr val="00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2" name="Grupo 70"/>
          <p:cNvGrpSpPr/>
          <p:nvPr/>
        </p:nvGrpSpPr>
        <p:grpSpPr>
          <a:xfrm>
            <a:off x="223839" y="1203465"/>
            <a:ext cx="8920169" cy="4840367"/>
            <a:chOff x="223839" y="739017"/>
            <a:chExt cx="8920169" cy="4840367"/>
          </a:xfrm>
        </p:grpSpPr>
        <p:grpSp>
          <p:nvGrpSpPr>
            <p:cNvPr id="3" name="Group 64"/>
            <p:cNvGrpSpPr>
              <a:grpSpLocks/>
            </p:cNvGrpSpPr>
            <p:nvPr/>
          </p:nvGrpSpPr>
          <p:grpSpPr bwMode="auto">
            <a:xfrm>
              <a:off x="223839" y="739017"/>
              <a:ext cx="8920169" cy="4826759"/>
              <a:chOff x="23" y="482"/>
              <a:chExt cx="5619" cy="3024"/>
            </a:xfrm>
          </p:grpSpPr>
          <p:sp>
            <p:nvSpPr>
              <p:cNvPr id="41003" name="Line 65"/>
              <p:cNvSpPr>
                <a:spLocks noChangeShapeType="1"/>
              </p:cNvSpPr>
              <p:nvPr/>
            </p:nvSpPr>
            <p:spPr bwMode="auto">
              <a:xfrm>
                <a:off x="144" y="3097"/>
                <a:ext cx="5496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004" name="Line 66"/>
              <p:cNvSpPr>
                <a:spLocks noChangeShapeType="1"/>
              </p:cNvSpPr>
              <p:nvPr/>
            </p:nvSpPr>
            <p:spPr bwMode="auto">
              <a:xfrm flipV="1">
                <a:off x="277" y="583"/>
                <a:ext cx="0" cy="2625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005" name="Oval 67"/>
              <p:cNvSpPr>
                <a:spLocks noChangeArrowheads="1"/>
              </p:cNvSpPr>
              <p:nvPr/>
            </p:nvSpPr>
            <p:spPr bwMode="auto">
              <a:xfrm>
                <a:off x="247" y="3069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41006" name="Text Box 68"/>
              <p:cNvSpPr txBox="1">
                <a:spLocks noChangeArrowheads="1"/>
              </p:cNvSpPr>
              <p:nvPr/>
            </p:nvSpPr>
            <p:spPr bwMode="auto">
              <a:xfrm>
                <a:off x="5423" y="3256"/>
                <a:ext cx="219" cy="2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000" b="1">
                    <a:latin typeface="Times New Roman" pitchFamily="18" charset="0"/>
                  </a:rPr>
                  <a:t>x</a:t>
                </a:r>
              </a:p>
            </p:txBody>
          </p:sp>
          <p:sp>
            <p:nvSpPr>
              <p:cNvPr id="41007" name="Text Box 69"/>
              <p:cNvSpPr txBox="1">
                <a:spLocks noChangeArrowheads="1"/>
              </p:cNvSpPr>
              <p:nvPr/>
            </p:nvSpPr>
            <p:spPr bwMode="auto">
              <a:xfrm>
                <a:off x="23" y="482"/>
                <a:ext cx="219" cy="2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000" dirty="0">
                    <a:latin typeface="Times New Roman" pitchFamily="18" charset="0"/>
                  </a:rPr>
                  <a:t>y</a:t>
                </a:r>
              </a:p>
            </p:txBody>
          </p:sp>
        </p:grpSp>
        <p:sp>
          <p:nvSpPr>
            <p:cNvPr id="61" name="Text Box 36"/>
            <p:cNvSpPr txBox="1">
              <a:spLocks noChangeArrowheads="1"/>
            </p:cNvSpPr>
            <p:nvPr/>
          </p:nvSpPr>
          <p:spPr bwMode="auto">
            <a:xfrm>
              <a:off x="387621" y="5159830"/>
              <a:ext cx="476023" cy="419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 smtClean="0">
                  <a:latin typeface="Symbol" pitchFamily="18" charset="2"/>
                </a:rPr>
                <a:t>O</a:t>
              </a:r>
              <a:endParaRPr lang="en-US" sz="2400" baseline="-25000" dirty="0">
                <a:latin typeface="Times New Roman" pitchFamily="18" charset="0"/>
              </a:endParaRPr>
            </a:p>
          </p:txBody>
        </p:sp>
      </p:grpSp>
      <p:sp>
        <p:nvSpPr>
          <p:cNvPr id="41001" name="Text Box 3"/>
          <p:cNvSpPr txBox="1">
            <a:spLocks noChangeArrowheads="1"/>
          </p:cNvSpPr>
          <p:nvPr/>
        </p:nvSpPr>
        <p:spPr bwMode="auto">
          <a:xfrm>
            <a:off x="5741509" y="5631534"/>
            <a:ext cx="499633" cy="5080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</a:rPr>
              <a:t>R</a:t>
            </a:r>
            <a:r>
              <a:rPr lang="en-US" sz="2800" b="1" baseline="-25000" dirty="0" err="1">
                <a:solidFill>
                  <a:srgbClr val="00FF00"/>
                </a:solidFill>
                <a:latin typeface="Times New Roman" pitchFamily="18" charset="0"/>
              </a:rPr>
              <a:t>k</a:t>
            </a:r>
            <a:endParaRPr lang="en-US" sz="2800" b="1" baseline="-25000" dirty="0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41002" name="Oval 11"/>
          <p:cNvSpPr>
            <a:spLocks noChangeArrowheads="1"/>
          </p:cNvSpPr>
          <p:nvPr/>
        </p:nvSpPr>
        <p:spPr bwMode="auto">
          <a:xfrm>
            <a:off x="5836535" y="5293169"/>
            <a:ext cx="180000" cy="180000"/>
          </a:xfrm>
          <a:prstGeom prst="ellipse">
            <a:avLst/>
          </a:prstGeom>
          <a:solidFill>
            <a:srgbClr val="00FF00"/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705548" name="Text Box 12"/>
          <p:cNvSpPr txBox="1">
            <a:spLocks noChangeArrowheads="1"/>
          </p:cNvSpPr>
          <p:nvPr/>
        </p:nvSpPr>
        <p:spPr bwMode="auto">
          <a:xfrm>
            <a:off x="0" y="43542"/>
            <a:ext cx="91440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pt-BR" sz="2800" b="1" u="sng" dirty="0" smtClean="0">
                <a:solidFill>
                  <a:srgbClr val="FFFF00"/>
                </a:solidFill>
                <a:latin typeface="Times New Roman" pitchFamily="18" charset="0"/>
              </a:rPr>
              <a:t>MÉTODOS  PROJETO: PONTOS  BÁSICOS </a:t>
            </a:r>
            <a:endParaRPr kumimoji="0" lang="pt-BR" sz="2800" b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705561" name="Line 25"/>
          <p:cNvSpPr>
            <a:spLocks noChangeShapeType="1"/>
          </p:cNvSpPr>
          <p:nvPr/>
        </p:nvSpPr>
        <p:spPr bwMode="auto">
          <a:xfrm>
            <a:off x="5950857" y="3750573"/>
            <a:ext cx="13208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stealth" w="lg" len="lg"/>
            <a:tailEnd type="oval" w="lg" len="lg"/>
          </a:ln>
        </p:spPr>
        <p:txBody>
          <a:bodyPr/>
          <a:lstStyle/>
          <a:p>
            <a:endParaRPr lang="pt-BR"/>
          </a:p>
        </p:txBody>
      </p:sp>
      <p:sp>
        <p:nvSpPr>
          <p:cNvPr id="705563" name="Text Box 27"/>
          <p:cNvSpPr txBox="1">
            <a:spLocks noChangeArrowheads="1"/>
          </p:cNvSpPr>
          <p:nvPr/>
        </p:nvSpPr>
        <p:spPr bwMode="auto">
          <a:xfrm>
            <a:off x="6466771" y="3534898"/>
            <a:ext cx="427499" cy="1022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 smtClean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400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R</a:t>
            </a:r>
            <a:r>
              <a:rPr lang="en-US" sz="2400" baseline="-250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</a:rPr>
              <a:t>(?)</a:t>
            </a:r>
            <a:endParaRPr lang="en-US" sz="24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0997" name="Text Box 37"/>
          <p:cNvSpPr txBox="1">
            <a:spLocks noChangeArrowheads="1"/>
          </p:cNvSpPr>
          <p:nvPr/>
        </p:nvSpPr>
        <p:spPr bwMode="auto">
          <a:xfrm>
            <a:off x="7067985" y="5641290"/>
            <a:ext cx="466725" cy="49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latin typeface="Symbol" pitchFamily="18" charset="2"/>
              </a:rPr>
              <a:t>m</a:t>
            </a:r>
            <a:r>
              <a:rPr lang="en-US" sz="2800" b="1" baseline="-25000" dirty="0" err="1">
                <a:latin typeface="Times New Roman" pitchFamily="18" charset="0"/>
              </a:rPr>
              <a:t>R</a:t>
            </a:r>
            <a:endParaRPr lang="en-US" sz="2800" b="1" baseline="-25000" dirty="0">
              <a:latin typeface="Times New Roman" pitchFamily="18" charset="0"/>
            </a:endParaRPr>
          </a:p>
        </p:txBody>
      </p:sp>
      <p:sp>
        <p:nvSpPr>
          <p:cNvPr id="40999" name="Oval 44"/>
          <p:cNvSpPr>
            <a:spLocks noChangeArrowheads="1"/>
          </p:cNvSpPr>
          <p:nvPr/>
        </p:nvSpPr>
        <p:spPr bwMode="auto">
          <a:xfrm>
            <a:off x="7174575" y="5299526"/>
            <a:ext cx="180000" cy="180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40996" name="Oval 46"/>
          <p:cNvSpPr>
            <a:spLocks noChangeArrowheads="1"/>
          </p:cNvSpPr>
          <p:nvPr/>
        </p:nvSpPr>
        <p:spPr bwMode="auto">
          <a:xfrm>
            <a:off x="2590348" y="5297931"/>
            <a:ext cx="180000" cy="180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40995" name="Text Box 36"/>
          <p:cNvSpPr txBox="1">
            <a:spLocks noChangeArrowheads="1"/>
          </p:cNvSpPr>
          <p:nvPr/>
        </p:nvSpPr>
        <p:spPr bwMode="auto">
          <a:xfrm>
            <a:off x="2441349" y="5631532"/>
            <a:ext cx="476023" cy="41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latin typeface="Symbol" pitchFamily="18" charset="2"/>
              </a:rPr>
              <a:t>m</a:t>
            </a:r>
            <a:r>
              <a:rPr lang="en-US" sz="2800" b="1" baseline="-25000" dirty="0" err="1">
                <a:latin typeface="Times New Roman" pitchFamily="18" charset="0"/>
              </a:rPr>
              <a:t>S</a:t>
            </a:r>
            <a:endParaRPr lang="en-US" sz="2800" b="1" baseline="-25000" dirty="0">
              <a:latin typeface="Times New Roman" pitchFamily="18" charset="0"/>
            </a:endParaRPr>
          </a:p>
        </p:txBody>
      </p:sp>
      <p:grpSp>
        <p:nvGrpSpPr>
          <p:cNvPr id="5" name="Grupo 84"/>
          <p:cNvGrpSpPr/>
          <p:nvPr/>
        </p:nvGrpSpPr>
        <p:grpSpPr>
          <a:xfrm>
            <a:off x="3514324" y="2526827"/>
            <a:ext cx="2393049" cy="441325"/>
            <a:chOff x="3528780" y="2033363"/>
            <a:chExt cx="2393049" cy="441325"/>
          </a:xfrm>
        </p:grpSpPr>
        <p:sp>
          <p:nvSpPr>
            <p:cNvPr id="60" name="Line 15"/>
            <p:cNvSpPr>
              <a:spLocks noChangeShapeType="1"/>
            </p:cNvSpPr>
            <p:nvPr/>
          </p:nvSpPr>
          <p:spPr bwMode="auto">
            <a:xfrm>
              <a:off x="3528780" y="2259466"/>
              <a:ext cx="2393049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stealth" w="lg" len="lg"/>
              <a:tailEnd type="oval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90" name="Text Box 34"/>
            <p:cNvSpPr txBox="1">
              <a:spLocks noChangeArrowheads="1"/>
            </p:cNvSpPr>
            <p:nvPr/>
          </p:nvSpPr>
          <p:spPr bwMode="auto">
            <a:xfrm>
              <a:off x="4557020" y="2033363"/>
              <a:ext cx="593725" cy="4413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00FF00"/>
                  </a:solidFill>
                  <a:latin typeface="Times New Roman" pitchFamily="18" charset="0"/>
                </a:rPr>
                <a:t>F</a:t>
              </a:r>
              <a:r>
                <a:rPr lang="en-US" sz="2800" b="1" baseline="-25000" dirty="0" err="1">
                  <a:solidFill>
                    <a:srgbClr val="00FF00"/>
                  </a:solidFill>
                  <a:latin typeface="Times New Roman" pitchFamily="18" charset="0"/>
                </a:rPr>
                <a:t>k</a:t>
              </a:r>
              <a:endParaRPr lang="en-US" sz="2800" b="1" dirty="0">
                <a:solidFill>
                  <a:srgbClr val="00FF00"/>
                </a:solidFill>
                <a:latin typeface="Arial" charset="0"/>
              </a:endParaRPr>
            </a:p>
          </p:txBody>
        </p:sp>
      </p:grpSp>
      <p:sp>
        <p:nvSpPr>
          <p:cNvPr id="40992" name="Text Box 2"/>
          <p:cNvSpPr txBox="1">
            <a:spLocks noChangeArrowheads="1"/>
          </p:cNvSpPr>
          <p:nvPr/>
        </p:nvSpPr>
        <p:spPr bwMode="auto">
          <a:xfrm>
            <a:off x="3241450" y="5622915"/>
            <a:ext cx="517750" cy="516619"/>
          </a:xfrm>
          <a:prstGeom prst="rect">
            <a:avLst/>
          </a:prstGeom>
          <a:noFill/>
          <a:ln w="6350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b="1" baseline="-250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 sz="2800" b="1" baseline="-250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Oval 11"/>
          <p:cNvSpPr>
            <a:spLocks noChangeArrowheads="1"/>
          </p:cNvSpPr>
          <p:nvPr/>
        </p:nvSpPr>
        <p:spPr bwMode="auto">
          <a:xfrm>
            <a:off x="3405442" y="5300430"/>
            <a:ext cx="180000" cy="180000"/>
          </a:xfrm>
          <a:prstGeom prst="ellipse">
            <a:avLst/>
          </a:prstGeom>
          <a:solidFill>
            <a:srgbClr val="00FF00"/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4470386" y="5673735"/>
            <a:ext cx="1117593" cy="422273"/>
          </a:xfrm>
          <a:prstGeom prst="rect">
            <a:avLst/>
          </a:prstGeom>
          <a:noFill/>
          <a:ln w="635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2800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baseline="-25000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= R</a:t>
            </a:r>
            <a:r>
              <a:rPr lang="en-US" sz="2800" baseline="-25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aseline="-250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 Box 36"/>
          <p:cNvSpPr txBox="1">
            <a:spLocks noChangeArrowheads="1"/>
          </p:cNvSpPr>
          <p:nvPr/>
        </p:nvSpPr>
        <p:spPr bwMode="auto">
          <a:xfrm>
            <a:off x="2434090" y="5609760"/>
            <a:ext cx="476023" cy="6023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2800" b="1" baseline="-25000" dirty="0" err="1">
                <a:solidFill>
                  <a:schemeClr val="bg1"/>
                </a:solidFill>
                <a:latin typeface="Times New Roman" pitchFamily="18" charset="0"/>
              </a:rPr>
              <a:t>S</a:t>
            </a:r>
            <a:endParaRPr lang="en-US" sz="2800" b="1" baseline="-25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6" name="Grupo 78"/>
          <p:cNvGrpSpPr/>
          <p:nvPr/>
        </p:nvGrpSpPr>
        <p:grpSpPr>
          <a:xfrm>
            <a:off x="3514329" y="2539541"/>
            <a:ext cx="2393049" cy="425450"/>
            <a:chOff x="6750951" y="2089607"/>
            <a:chExt cx="2393049" cy="425450"/>
          </a:xfrm>
        </p:grpSpPr>
        <p:sp>
          <p:nvSpPr>
            <p:cNvPr id="75" name="Line 15"/>
            <p:cNvSpPr>
              <a:spLocks noChangeShapeType="1"/>
            </p:cNvSpPr>
            <p:nvPr/>
          </p:nvSpPr>
          <p:spPr bwMode="auto">
            <a:xfrm>
              <a:off x="6750951" y="2310266"/>
              <a:ext cx="2393049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stealth" w="lg" len="lg"/>
              <a:tailEnd type="oval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Text Box 33"/>
            <p:cNvSpPr txBox="1">
              <a:spLocks noChangeArrowheads="1"/>
            </p:cNvSpPr>
            <p:nvPr/>
          </p:nvSpPr>
          <p:spPr bwMode="auto">
            <a:xfrm>
              <a:off x="7469640" y="2089607"/>
              <a:ext cx="1137325" cy="4254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 err="1" smtClean="0">
                  <a:solidFill>
                    <a:srgbClr val="00FF00"/>
                  </a:solidFill>
                  <a:latin typeface="Times New Roman" pitchFamily="18" charset="0"/>
                </a:rPr>
                <a:t>F</a:t>
              </a:r>
              <a:r>
                <a:rPr lang="en-US" sz="2400" baseline="-25000" dirty="0" err="1" smtClean="0">
                  <a:solidFill>
                    <a:srgbClr val="00FF00"/>
                  </a:solidFill>
                  <a:latin typeface="Times New Roman" pitchFamily="18" charset="0"/>
                </a:rPr>
                <a:t>k</a:t>
              </a:r>
              <a:r>
                <a:rPr lang="en-US" sz="2400" dirty="0" smtClean="0">
                  <a:solidFill>
                    <a:srgbClr val="00FF00"/>
                  </a:solidFill>
                  <a:latin typeface="Times New Roman" pitchFamily="18" charset="0"/>
                </a:rPr>
                <a:t>= </a:t>
              </a:r>
              <a:r>
                <a:rPr lang="en-US" sz="2400" dirty="0" smtClean="0">
                  <a:solidFill>
                    <a:srgbClr val="00FF00"/>
                  </a:solidFill>
                  <a:latin typeface="Symbol" pitchFamily="18" charset="2"/>
                </a:rPr>
                <a:t>g</a:t>
              </a:r>
              <a:r>
                <a:rPr lang="en-US" sz="2400" baseline="-25000" dirty="0" smtClean="0">
                  <a:solidFill>
                    <a:srgbClr val="00FF00"/>
                  </a:solidFill>
                  <a:latin typeface="Times New Roman" pitchFamily="18" charset="0"/>
                </a:rPr>
                <a:t>f</a:t>
              </a:r>
              <a:r>
                <a:rPr lang="en-US" sz="2400" dirty="0" smtClean="0">
                  <a:solidFill>
                    <a:srgbClr val="00FF00"/>
                  </a:solidFill>
                  <a:latin typeface="Times New Roman" pitchFamily="18" charset="0"/>
                </a:rPr>
                <a:t>.</a:t>
              </a:r>
              <a:r>
                <a:rPr lang="en-US" sz="2400" dirty="0" smtClean="0">
                  <a:solidFill>
                    <a:srgbClr val="00FF00"/>
                  </a:solidFill>
                  <a:latin typeface="Symbol" pitchFamily="18" charset="2"/>
                </a:rPr>
                <a:t>g</a:t>
              </a:r>
              <a:r>
                <a:rPr lang="en-US" sz="2400" baseline="-25000" dirty="0" smtClean="0">
                  <a:solidFill>
                    <a:srgbClr val="00FF00"/>
                  </a:solidFill>
                  <a:latin typeface="Times New Roman" pitchFamily="18" charset="0"/>
                </a:rPr>
                <a:t>m</a:t>
              </a:r>
              <a:endParaRPr lang="en-US" sz="2400" baseline="-25000" dirty="0">
                <a:solidFill>
                  <a:srgbClr val="00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upo 79"/>
          <p:cNvGrpSpPr/>
          <p:nvPr/>
        </p:nvGrpSpPr>
        <p:grpSpPr>
          <a:xfrm>
            <a:off x="3499752" y="2553592"/>
            <a:ext cx="2393049" cy="441325"/>
            <a:chOff x="6344551" y="2785827"/>
            <a:chExt cx="2393049" cy="441325"/>
          </a:xfrm>
        </p:grpSpPr>
        <p:sp>
          <p:nvSpPr>
            <p:cNvPr id="76" name="Line 15"/>
            <p:cNvSpPr>
              <a:spLocks noChangeShapeType="1"/>
            </p:cNvSpPr>
            <p:nvPr/>
          </p:nvSpPr>
          <p:spPr bwMode="auto">
            <a:xfrm>
              <a:off x="6344551" y="2985180"/>
              <a:ext cx="2393049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stealth" w="lg" len="lg"/>
              <a:tailEnd type="oval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Text Box 35"/>
            <p:cNvSpPr txBox="1">
              <a:spLocks noChangeArrowheads="1"/>
            </p:cNvSpPr>
            <p:nvPr/>
          </p:nvSpPr>
          <p:spPr bwMode="auto">
            <a:xfrm>
              <a:off x="6823057" y="2785827"/>
              <a:ext cx="1566180" cy="4413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 err="1" smtClean="0">
                  <a:solidFill>
                    <a:srgbClr val="00FF00"/>
                  </a:solidFill>
                  <a:latin typeface="Times New Roman" pitchFamily="18" charset="0"/>
                </a:rPr>
                <a:t>F</a:t>
              </a:r>
              <a:r>
                <a:rPr lang="en-US" sz="2400" baseline="-25000" dirty="0" err="1" smtClean="0">
                  <a:solidFill>
                    <a:srgbClr val="00FF00"/>
                  </a:solidFill>
                  <a:latin typeface="Times New Roman" pitchFamily="18" charset="0"/>
                </a:rPr>
                <a:t>k</a:t>
              </a:r>
              <a:r>
                <a:rPr lang="en-US" sz="2400" dirty="0" smtClean="0">
                  <a:solidFill>
                    <a:srgbClr val="00FF00"/>
                  </a:solidFill>
                  <a:latin typeface="Times New Roman" pitchFamily="18" charset="0"/>
                </a:rPr>
                <a:t> = </a:t>
              </a:r>
              <a:r>
                <a:rPr lang="en-US" sz="2400" dirty="0" err="1" smtClean="0">
                  <a:solidFill>
                    <a:srgbClr val="00FF00"/>
                  </a:solidFill>
                  <a:latin typeface="Times New Roman" pitchFamily="18" charset="0"/>
                </a:rPr>
                <a:t>R</a:t>
              </a:r>
              <a:r>
                <a:rPr lang="en-US" sz="2400" baseline="-25000" dirty="0" err="1" smtClean="0">
                  <a:solidFill>
                    <a:srgbClr val="00FF00"/>
                  </a:solidFill>
                  <a:latin typeface="Times New Roman" pitchFamily="18" charset="0"/>
                </a:rPr>
                <a:t>k</a:t>
              </a:r>
              <a:r>
                <a:rPr lang="en-US" sz="2400" baseline="-25000" dirty="0" smtClean="0">
                  <a:solidFill>
                    <a:srgbClr val="00FF00"/>
                  </a:solidFill>
                  <a:latin typeface="Times New Roman" pitchFamily="18" charset="0"/>
                </a:rPr>
                <a:t> </a:t>
              </a:r>
              <a:r>
                <a:rPr lang="en-US" sz="2400" b="1" dirty="0" smtClean="0">
                  <a:solidFill>
                    <a:srgbClr val="00FF00"/>
                  </a:solidFill>
                  <a:latin typeface="Times New Roman" pitchFamily="18" charset="0"/>
                </a:rPr>
                <a:t>/</a:t>
              </a:r>
              <a:r>
                <a:rPr lang="en-US" sz="2400" dirty="0" smtClean="0">
                  <a:solidFill>
                    <a:srgbClr val="00FF00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FF00"/>
                  </a:solidFill>
                  <a:latin typeface="Times New Roman" pitchFamily="18" charset="0"/>
                </a:rPr>
                <a:t>S</a:t>
              </a:r>
              <a:r>
                <a:rPr lang="en-US" sz="2400" baseline="-25000" dirty="0" err="1" smtClean="0">
                  <a:solidFill>
                    <a:srgbClr val="00FF00"/>
                  </a:solidFill>
                  <a:latin typeface="Times New Roman" pitchFamily="18" charset="0"/>
                </a:rPr>
                <a:t>k</a:t>
              </a:r>
              <a:endParaRPr lang="en-US" sz="2400" baseline="-25000" dirty="0">
                <a:solidFill>
                  <a:srgbClr val="00FF00"/>
                </a:solidFill>
                <a:latin typeface="Arial" charset="0"/>
              </a:endParaRPr>
            </a:p>
          </p:txBody>
        </p:sp>
      </p:grpSp>
      <p:sp>
        <p:nvSpPr>
          <p:cNvPr id="10265" name="Line 13"/>
          <p:cNvSpPr>
            <a:spLocks noChangeShapeType="1"/>
          </p:cNvSpPr>
          <p:nvPr/>
        </p:nvSpPr>
        <p:spPr bwMode="auto">
          <a:xfrm flipH="1">
            <a:off x="5018070" y="3643077"/>
            <a:ext cx="10053" cy="1928811"/>
          </a:xfrm>
          <a:prstGeom prst="line">
            <a:avLst/>
          </a:prstGeom>
          <a:noFill/>
          <a:ln w="2540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5" name="Oval 21"/>
          <p:cNvSpPr>
            <a:spLocks noChangeArrowheads="1"/>
          </p:cNvSpPr>
          <p:nvPr/>
        </p:nvSpPr>
        <p:spPr bwMode="auto">
          <a:xfrm>
            <a:off x="4938695" y="5309272"/>
            <a:ext cx="144462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grpSp>
        <p:nvGrpSpPr>
          <p:cNvPr id="66" name="Grupo 65"/>
          <p:cNvGrpSpPr/>
          <p:nvPr/>
        </p:nvGrpSpPr>
        <p:grpSpPr>
          <a:xfrm>
            <a:off x="3519487" y="3545559"/>
            <a:ext cx="1487941" cy="428625"/>
            <a:chOff x="3519487" y="3081111"/>
            <a:chExt cx="1487941" cy="428625"/>
          </a:xfrm>
        </p:grpSpPr>
        <p:sp>
          <p:nvSpPr>
            <p:cNvPr id="705550" name="Line 14"/>
            <p:cNvSpPr>
              <a:spLocks noChangeShapeType="1"/>
            </p:cNvSpPr>
            <p:nvPr/>
          </p:nvSpPr>
          <p:spPr bwMode="auto">
            <a:xfrm>
              <a:off x="3519487" y="3297238"/>
              <a:ext cx="148794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 type="oval" w="lg" len="lg"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05555" name="Text Box 19"/>
            <p:cNvSpPr txBox="1">
              <a:spLocks noChangeArrowheads="1"/>
            </p:cNvSpPr>
            <p:nvPr/>
          </p:nvSpPr>
          <p:spPr bwMode="auto">
            <a:xfrm>
              <a:off x="4152890" y="3081111"/>
              <a:ext cx="288925" cy="4286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 err="1">
                  <a:solidFill>
                    <a:srgbClr val="00FF00"/>
                  </a:solidFill>
                  <a:latin typeface="Symbol" pitchFamily="18" charset="2"/>
                </a:rPr>
                <a:t>g</a:t>
              </a:r>
              <a:r>
                <a:rPr lang="en-US" sz="2400" baseline="-25000" dirty="0" err="1">
                  <a:solidFill>
                    <a:srgbClr val="00FF00"/>
                  </a:solidFill>
                  <a:latin typeface="Times New Roman" pitchFamily="18" charset="0"/>
                </a:rPr>
                <a:t>f</a:t>
              </a:r>
              <a:endParaRPr lang="en-US" sz="2400" baseline="-25000" dirty="0">
                <a:solidFill>
                  <a:srgbClr val="00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8" name="Grupo 67"/>
          <p:cNvGrpSpPr/>
          <p:nvPr/>
        </p:nvGrpSpPr>
        <p:grpSpPr>
          <a:xfrm>
            <a:off x="5050971" y="3544198"/>
            <a:ext cx="870857" cy="441325"/>
            <a:chOff x="5050971" y="3079750"/>
            <a:chExt cx="870857" cy="441325"/>
          </a:xfrm>
        </p:grpSpPr>
        <p:sp>
          <p:nvSpPr>
            <p:cNvPr id="705551" name="Line 15"/>
            <p:cNvSpPr>
              <a:spLocks noChangeShapeType="1"/>
            </p:cNvSpPr>
            <p:nvPr/>
          </p:nvSpPr>
          <p:spPr bwMode="auto">
            <a:xfrm>
              <a:off x="5050971" y="3297238"/>
              <a:ext cx="870857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 type="stealth" w="lg" len="lg"/>
              <a:tailEnd type="oval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05564" name="Text Box 28"/>
            <p:cNvSpPr txBox="1">
              <a:spLocks noChangeArrowheads="1"/>
            </p:cNvSpPr>
            <p:nvPr/>
          </p:nvSpPr>
          <p:spPr bwMode="auto">
            <a:xfrm>
              <a:off x="5407230" y="3079750"/>
              <a:ext cx="288925" cy="4413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00FF00"/>
                  </a:solidFill>
                  <a:latin typeface="Symbol" pitchFamily="18" charset="2"/>
                </a:rPr>
                <a:t>g</a:t>
              </a:r>
              <a:r>
                <a:rPr lang="en-US" sz="2400" baseline="-25000" dirty="0">
                  <a:solidFill>
                    <a:srgbClr val="00FF00"/>
                  </a:solidFill>
                  <a:latin typeface="Times New Roman" pitchFamily="18" charset="0"/>
                </a:rPr>
                <a:t>m</a:t>
              </a:r>
            </a:p>
          </p:txBody>
        </p:sp>
      </p:grp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4463145" y="5695498"/>
            <a:ext cx="1117593" cy="422273"/>
          </a:xfrm>
          <a:prstGeom prst="rect">
            <a:avLst/>
          </a:prstGeom>
          <a:solidFill>
            <a:schemeClr val="bg1"/>
          </a:solidFill>
          <a:ln w="635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 eaLnBrk="0" hangingPunct="0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baseline="-2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R</a:t>
            </a:r>
            <a:r>
              <a:rPr lang="en-US" sz="28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4337691" y="5652172"/>
            <a:ext cx="1366419" cy="90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spcBef>
                <a:spcPts val="0"/>
              </a:spcBef>
            </a:pP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baseline="-25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≤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  <a:p>
            <a:pPr algn="ctr" eaLnBrk="0" hangingPunct="0">
              <a:spcBef>
                <a:spcPts val="0"/>
              </a:spcBef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(valor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projeto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eaLnBrk="0" hangingPunct="0">
              <a:spcBef>
                <a:spcPct val="50000"/>
              </a:spcBef>
            </a:pPr>
            <a:endParaRPr lang="en-US" sz="2800" baseline="-25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800" baseline="-25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800" baseline="-25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 Box 2"/>
          <p:cNvSpPr txBox="1">
            <a:spLocks noChangeArrowheads="1"/>
          </p:cNvSpPr>
          <p:nvPr/>
        </p:nvSpPr>
        <p:spPr bwMode="auto">
          <a:xfrm>
            <a:off x="4826000" y="5680978"/>
            <a:ext cx="413658" cy="422273"/>
          </a:xfrm>
          <a:prstGeom prst="rect">
            <a:avLst/>
          </a:prstGeom>
          <a:noFill/>
          <a:ln w="635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2800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baseline="-25000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aseline="-250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 Box 2"/>
          <p:cNvSpPr txBox="1">
            <a:spLocks noChangeArrowheads="1"/>
          </p:cNvSpPr>
          <p:nvPr/>
        </p:nvSpPr>
        <p:spPr bwMode="auto">
          <a:xfrm>
            <a:off x="4789694" y="5673725"/>
            <a:ext cx="464458" cy="422273"/>
          </a:xfrm>
          <a:prstGeom prst="rect">
            <a:avLst/>
          </a:prstGeom>
          <a:noFill/>
          <a:ln w="635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28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aseline="-25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aseline="-250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 Box 37"/>
          <p:cNvSpPr txBox="1">
            <a:spLocks noChangeArrowheads="1"/>
          </p:cNvSpPr>
          <p:nvPr/>
        </p:nvSpPr>
        <p:spPr bwMode="auto">
          <a:xfrm>
            <a:off x="2445169" y="5648546"/>
            <a:ext cx="466725" cy="49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 smtClean="0">
                <a:latin typeface="Symbol" pitchFamily="18" charset="2"/>
              </a:rPr>
              <a:t>m</a:t>
            </a:r>
            <a:r>
              <a:rPr lang="en-US" sz="2800" b="1" baseline="-25000" dirty="0" err="1" smtClean="0">
                <a:latin typeface="Times New Roman" pitchFamily="18" charset="0"/>
              </a:rPr>
              <a:t>S</a:t>
            </a:r>
            <a:endParaRPr lang="en-US" sz="2800" b="1" baseline="-25000" dirty="0">
              <a:latin typeface="Times New Roman" pitchFamily="18" charset="0"/>
            </a:endParaRPr>
          </a:p>
        </p:txBody>
      </p:sp>
      <p:sp>
        <p:nvSpPr>
          <p:cNvPr id="91" name="CaixaDeTexto 90"/>
          <p:cNvSpPr txBox="1"/>
          <p:nvPr/>
        </p:nvSpPr>
        <p:spPr>
          <a:xfrm>
            <a:off x="4049494" y="1799764"/>
            <a:ext cx="2031991" cy="2467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Fator  segurança global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CaixaDeTexto 91"/>
          <p:cNvSpPr txBox="1"/>
          <p:nvPr/>
        </p:nvSpPr>
        <p:spPr>
          <a:xfrm>
            <a:off x="3635830" y="3047975"/>
            <a:ext cx="2227935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Fator segurança parcial</a:t>
            </a:r>
            <a:endParaRPr lang="pt-BR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5560" name="Line 24"/>
          <p:cNvSpPr>
            <a:spLocks noChangeShapeType="1"/>
          </p:cNvSpPr>
          <p:nvPr/>
        </p:nvSpPr>
        <p:spPr bwMode="auto">
          <a:xfrm>
            <a:off x="2677886" y="3763273"/>
            <a:ext cx="828675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oval" w="lg" len="lg"/>
            <a:tailEnd type="stealth" w="lg" len="lg"/>
          </a:ln>
        </p:spPr>
        <p:txBody>
          <a:bodyPr/>
          <a:lstStyle/>
          <a:p>
            <a:endParaRPr lang="pt-BR"/>
          </a:p>
        </p:txBody>
      </p:sp>
      <p:sp>
        <p:nvSpPr>
          <p:cNvPr id="705562" name="Text Box 26"/>
          <p:cNvSpPr txBox="1">
            <a:spLocks noChangeArrowheads="1"/>
          </p:cNvSpPr>
          <p:nvPr/>
        </p:nvSpPr>
        <p:spPr bwMode="auto">
          <a:xfrm>
            <a:off x="2915785" y="3507685"/>
            <a:ext cx="378958" cy="10498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 smtClean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400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S</a:t>
            </a:r>
            <a:r>
              <a:rPr lang="en-US" sz="2400" baseline="-250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</a:rPr>
              <a:t>(?)</a:t>
            </a:r>
          </a:p>
          <a:p>
            <a:pPr algn="ctr" eaLnBrk="0" hangingPunct="0">
              <a:spcBef>
                <a:spcPct val="50000"/>
              </a:spcBef>
            </a:pPr>
            <a:endParaRPr lang="en-US" sz="2400" baseline="-250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63" name="CaixaDeTexto 62"/>
          <p:cNvSpPr txBox="1">
            <a:spLocks noChangeArrowheads="1"/>
          </p:cNvSpPr>
          <p:nvPr/>
        </p:nvSpPr>
        <p:spPr bwMode="auto">
          <a:xfrm>
            <a:off x="1458175" y="5616325"/>
            <a:ext cx="2446165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adm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sz="2800" dirty="0" err="1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pt-BR" sz="2800" baseline="-25000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b="1" dirty="0" smtClean="0">
                <a:latin typeface="+mn-lt"/>
                <a:cs typeface="Times New Roman" pitchFamily="18" charset="0"/>
              </a:rPr>
              <a:t>/</a:t>
            </a:r>
            <a:r>
              <a:rPr lang="pt-BR" sz="2800" dirty="0" smtClean="0">
                <a:latin typeface="+mn-lt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+mn-lt"/>
              </a:rPr>
              <a:t>F</a:t>
            </a:r>
            <a:r>
              <a:rPr lang="en-US" sz="2800" b="1" baseline="-25000" dirty="0" smtClean="0">
                <a:latin typeface="+mn-lt"/>
              </a:rPr>
              <a:t>S</a:t>
            </a:r>
            <a:endParaRPr lang="pt-BR" sz="2800" baseline="-25000" dirty="0">
              <a:latin typeface="+mn-lt"/>
              <a:cs typeface="Times New Roman" pitchFamily="18" charset="0"/>
            </a:endParaRPr>
          </a:p>
        </p:txBody>
      </p:sp>
      <p:grpSp>
        <p:nvGrpSpPr>
          <p:cNvPr id="8" name="Grupo 76"/>
          <p:cNvGrpSpPr/>
          <p:nvPr/>
        </p:nvGrpSpPr>
        <p:grpSpPr>
          <a:xfrm>
            <a:off x="2681483" y="1276352"/>
            <a:ext cx="4593998" cy="441325"/>
            <a:chOff x="3817029" y="449045"/>
            <a:chExt cx="4593998" cy="441325"/>
          </a:xfrm>
        </p:grpSpPr>
        <p:sp>
          <p:nvSpPr>
            <p:cNvPr id="73" name="Line 30"/>
            <p:cNvSpPr>
              <a:spLocks noChangeShapeType="1"/>
            </p:cNvSpPr>
            <p:nvPr/>
          </p:nvSpPr>
          <p:spPr bwMode="auto">
            <a:xfrm flipH="1">
              <a:off x="3817029" y="662214"/>
              <a:ext cx="45939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lg" len="lg"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05571" name="Text Box 35"/>
            <p:cNvSpPr txBox="1">
              <a:spLocks noChangeArrowheads="1"/>
            </p:cNvSpPr>
            <p:nvPr/>
          </p:nvSpPr>
          <p:spPr bwMode="auto">
            <a:xfrm>
              <a:off x="5894129" y="449045"/>
              <a:ext cx="709839" cy="4413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</a:rPr>
                <a:t>F</a:t>
              </a:r>
              <a:r>
                <a:rPr lang="en-US" sz="2800" b="1" baseline="-25000" dirty="0">
                  <a:latin typeface="Times New Roman" pitchFamily="18" charset="0"/>
                </a:rPr>
                <a:t>S</a:t>
              </a:r>
              <a:endParaRPr lang="en-US" sz="2800" b="1" dirty="0">
                <a:latin typeface="Arial" charset="0"/>
              </a:endParaRPr>
            </a:p>
          </p:txBody>
        </p:sp>
      </p:grpSp>
      <p:sp>
        <p:nvSpPr>
          <p:cNvPr id="48" name="CaixaDeTexto 47"/>
          <p:cNvSpPr txBox="1">
            <a:spLocks noChangeArrowheads="1"/>
          </p:cNvSpPr>
          <p:nvPr/>
        </p:nvSpPr>
        <p:spPr bwMode="auto">
          <a:xfrm>
            <a:off x="1219198" y="5609067"/>
            <a:ext cx="2917372" cy="12413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2800" dirty="0" err="1">
                <a:solidFill>
                  <a:srgbClr val="FFFF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pt-BR" sz="2800" baseline="-25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≤</a:t>
            </a:r>
            <a:r>
              <a:rPr lang="pt-BR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t-BR" sz="28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adm</a:t>
            </a:r>
          </a:p>
          <a:p>
            <a:pPr algn="ctr" eaLnBrk="0" hangingPunct="0"/>
            <a:r>
              <a:rPr lang="pt-BR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(valor admissível)</a:t>
            </a:r>
          </a:p>
          <a:p>
            <a:pPr algn="ctr" eaLnBrk="0" hangingPunct="0"/>
            <a:endParaRPr lang="pt-BR" sz="2800" baseline="-25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8" grpId="0" animBg="1"/>
      <p:bldP spid="40994" grpId="0" animBg="1"/>
      <p:bldP spid="84" grpId="0" animBg="1"/>
      <p:bldP spid="82" grpId="0" animBg="1"/>
      <p:bldP spid="41001" grpId="0"/>
      <p:bldP spid="41002" grpId="0" animBg="1"/>
      <p:bldP spid="705548" grpId="0"/>
      <p:bldP spid="705561" grpId="0" animBg="1"/>
      <p:bldP spid="705563" grpId="0" animBg="1"/>
      <p:bldP spid="40997" grpId="0"/>
      <p:bldP spid="40999" grpId="0" animBg="1"/>
      <p:bldP spid="40996" grpId="0" animBg="1"/>
      <p:bldP spid="40992" grpId="0"/>
      <p:bldP spid="57" grpId="0" animBg="1"/>
      <p:bldP spid="10265" grpId="0" animBg="1"/>
      <p:bldP spid="55" grpId="0" animBg="1"/>
      <p:bldP spid="52" grpId="0"/>
      <p:bldP spid="88" grpId="0"/>
      <p:bldP spid="89" grpId="0"/>
      <p:bldP spid="90" grpId="0"/>
      <p:bldP spid="91" grpId="0"/>
      <p:bldP spid="92" grpId="0" animBg="1"/>
      <p:bldP spid="705560" grpId="0" animBg="1"/>
      <p:bldP spid="705562" grpId="0" animBg="1"/>
      <p:bldP spid="63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7"/>
          <p:cNvGrpSpPr/>
          <p:nvPr/>
        </p:nvGrpSpPr>
        <p:grpSpPr>
          <a:xfrm>
            <a:off x="72574" y="606202"/>
            <a:ext cx="7038760" cy="4716462"/>
            <a:chOff x="275770" y="1375444"/>
            <a:chExt cx="7038760" cy="4716462"/>
          </a:xfrm>
        </p:grpSpPr>
        <p:sp>
          <p:nvSpPr>
            <p:cNvPr id="658441" name="Freeform 9"/>
            <p:cNvSpPr>
              <a:spLocks/>
            </p:cNvSpPr>
            <p:nvPr/>
          </p:nvSpPr>
          <p:spPr bwMode="auto">
            <a:xfrm>
              <a:off x="275770" y="3235994"/>
              <a:ext cx="7038760" cy="2855912"/>
            </a:xfrm>
            <a:custGeom>
              <a:avLst/>
              <a:gdLst>
                <a:gd name="T0" fmla="*/ 0 w 11063"/>
                <a:gd name="T1" fmla="*/ 2147483647 h 10000"/>
                <a:gd name="T2" fmla="*/ 2147483647 w 11063"/>
                <a:gd name="T3" fmla="*/ 2147483647 h 10000"/>
                <a:gd name="T4" fmla="*/ 2147483647 w 11063"/>
                <a:gd name="T5" fmla="*/ 2147483647 h 10000"/>
                <a:gd name="T6" fmla="*/ 2147483647 w 11063"/>
                <a:gd name="T7" fmla="*/ 2147483647 h 10000"/>
                <a:gd name="T8" fmla="*/ 2147483647 w 11063"/>
                <a:gd name="T9" fmla="*/ 2147483647 h 10000"/>
                <a:gd name="T10" fmla="*/ 2147483647 w 11063"/>
                <a:gd name="T11" fmla="*/ 2147483647 h 10000"/>
                <a:gd name="T12" fmla="*/ 2147483647 w 11063"/>
                <a:gd name="T13" fmla="*/ 2147483647 h 10000"/>
                <a:gd name="T14" fmla="*/ 2147483647 w 11063"/>
                <a:gd name="T15" fmla="*/ 2147483647 h 1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063"/>
                <a:gd name="T25" fmla="*/ 0 h 10000"/>
                <a:gd name="T26" fmla="*/ 11063 w 11063"/>
                <a:gd name="T27" fmla="*/ 10000 h 10000"/>
                <a:gd name="connsiteX0" fmla="*/ 0 w 10629"/>
                <a:gd name="connsiteY0" fmla="*/ 9782 h 10000"/>
                <a:gd name="connsiteX1" fmla="*/ 1076 w 10629"/>
                <a:gd name="connsiteY1" fmla="*/ 8855 h 10000"/>
                <a:gd name="connsiteX2" fmla="*/ 2389 w 10629"/>
                <a:gd name="connsiteY2" fmla="*/ 6599 h 10000"/>
                <a:gd name="connsiteX3" fmla="*/ 3877 w 10629"/>
                <a:gd name="connsiteY3" fmla="*/ 6 h 10000"/>
                <a:gd name="connsiteX4" fmla="*/ 5559 w 10629"/>
                <a:gd name="connsiteY4" fmla="*/ 6634 h 10000"/>
                <a:gd name="connsiteX5" fmla="*/ 6973 w 10629"/>
                <a:gd name="connsiteY5" fmla="*/ 9015 h 10000"/>
                <a:gd name="connsiteX6" fmla="*/ 8876 w 10629"/>
                <a:gd name="connsiteY6" fmla="*/ 9724 h 10000"/>
                <a:gd name="connsiteX7" fmla="*/ 10629 w 10629"/>
                <a:gd name="connsiteY7" fmla="*/ 10000 h 10000"/>
                <a:gd name="connsiteX0" fmla="*/ 0 w 10629"/>
                <a:gd name="connsiteY0" fmla="*/ 9782 h 10000"/>
                <a:gd name="connsiteX1" fmla="*/ 579 w 10629"/>
                <a:gd name="connsiteY1" fmla="*/ 9354 h 10000"/>
                <a:gd name="connsiteX2" fmla="*/ 1076 w 10629"/>
                <a:gd name="connsiteY2" fmla="*/ 8855 h 10000"/>
                <a:gd name="connsiteX3" fmla="*/ 2389 w 10629"/>
                <a:gd name="connsiteY3" fmla="*/ 6599 h 10000"/>
                <a:gd name="connsiteX4" fmla="*/ 3877 w 10629"/>
                <a:gd name="connsiteY4" fmla="*/ 6 h 10000"/>
                <a:gd name="connsiteX5" fmla="*/ 5559 w 10629"/>
                <a:gd name="connsiteY5" fmla="*/ 6634 h 10000"/>
                <a:gd name="connsiteX6" fmla="*/ 6973 w 10629"/>
                <a:gd name="connsiteY6" fmla="*/ 9015 h 10000"/>
                <a:gd name="connsiteX7" fmla="*/ 8876 w 10629"/>
                <a:gd name="connsiteY7" fmla="*/ 9724 h 10000"/>
                <a:gd name="connsiteX8" fmla="*/ 10629 w 10629"/>
                <a:gd name="connsiteY8" fmla="*/ 10000 h 10000"/>
                <a:gd name="connsiteX0" fmla="*/ 0 w 10629"/>
                <a:gd name="connsiteY0" fmla="*/ 9782 h 10000"/>
                <a:gd name="connsiteX1" fmla="*/ 207 w 10629"/>
                <a:gd name="connsiteY1" fmla="*/ 9404 h 10000"/>
                <a:gd name="connsiteX2" fmla="*/ 579 w 10629"/>
                <a:gd name="connsiteY2" fmla="*/ 9354 h 10000"/>
                <a:gd name="connsiteX3" fmla="*/ 1076 w 10629"/>
                <a:gd name="connsiteY3" fmla="*/ 8855 h 10000"/>
                <a:gd name="connsiteX4" fmla="*/ 2389 w 10629"/>
                <a:gd name="connsiteY4" fmla="*/ 6599 h 10000"/>
                <a:gd name="connsiteX5" fmla="*/ 3877 w 10629"/>
                <a:gd name="connsiteY5" fmla="*/ 6 h 10000"/>
                <a:gd name="connsiteX6" fmla="*/ 5559 w 10629"/>
                <a:gd name="connsiteY6" fmla="*/ 6634 h 10000"/>
                <a:gd name="connsiteX7" fmla="*/ 6973 w 10629"/>
                <a:gd name="connsiteY7" fmla="*/ 9015 h 10000"/>
                <a:gd name="connsiteX8" fmla="*/ 8876 w 10629"/>
                <a:gd name="connsiteY8" fmla="*/ 9724 h 10000"/>
                <a:gd name="connsiteX9" fmla="*/ 10629 w 10629"/>
                <a:gd name="connsiteY9" fmla="*/ 10000 h 10000"/>
                <a:gd name="connsiteX0" fmla="*/ 0 w 10629"/>
                <a:gd name="connsiteY0" fmla="*/ 9782 h 10000"/>
                <a:gd name="connsiteX1" fmla="*/ 579 w 10629"/>
                <a:gd name="connsiteY1" fmla="*/ 9354 h 10000"/>
                <a:gd name="connsiteX2" fmla="*/ 1076 w 10629"/>
                <a:gd name="connsiteY2" fmla="*/ 8855 h 10000"/>
                <a:gd name="connsiteX3" fmla="*/ 2389 w 10629"/>
                <a:gd name="connsiteY3" fmla="*/ 6599 h 10000"/>
                <a:gd name="connsiteX4" fmla="*/ 3877 w 10629"/>
                <a:gd name="connsiteY4" fmla="*/ 6 h 10000"/>
                <a:gd name="connsiteX5" fmla="*/ 5559 w 10629"/>
                <a:gd name="connsiteY5" fmla="*/ 6634 h 10000"/>
                <a:gd name="connsiteX6" fmla="*/ 6973 w 10629"/>
                <a:gd name="connsiteY6" fmla="*/ 9015 h 10000"/>
                <a:gd name="connsiteX7" fmla="*/ 8876 w 10629"/>
                <a:gd name="connsiteY7" fmla="*/ 9724 h 10000"/>
                <a:gd name="connsiteX8" fmla="*/ 10629 w 10629"/>
                <a:gd name="connsiteY8" fmla="*/ 10000 h 10000"/>
                <a:gd name="connsiteX0" fmla="*/ 0 w 10629"/>
                <a:gd name="connsiteY0" fmla="*/ 9782 h 10000"/>
                <a:gd name="connsiteX1" fmla="*/ 579 w 10629"/>
                <a:gd name="connsiteY1" fmla="*/ 9354 h 10000"/>
                <a:gd name="connsiteX2" fmla="*/ 1076 w 10629"/>
                <a:gd name="connsiteY2" fmla="*/ 8855 h 10000"/>
                <a:gd name="connsiteX3" fmla="*/ 2389 w 10629"/>
                <a:gd name="connsiteY3" fmla="*/ 6599 h 10000"/>
                <a:gd name="connsiteX4" fmla="*/ 3877 w 10629"/>
                <a:gd name="connsiteY4" fmla="*/ 6 h 10000"/>
                <a:gd name="connsiteX5" fmla="*/ 5559 w 10629"/>
                <a:gd name="connsiteY5" fmla="*/ 6634 h 10000"/>
                <a:gd name="connsiteX6" fmla="*/ 6973 w 10629"/>
                <a:gd name="connsiteY6" fmla="*/ 9015 h 10000"/>
                <a:gd name="connsiteX7" fmla="*/ 8876 w 10629"/>
                <a:gd name="connsiteY7" fmla="*/ 9724 h 10000"/>
                <a:gd name="connsiteX8" fmla="*/ 10629 w 10629"/>
                <a:gd name="connsiteY8" fmla="*/ 10000 h 10000"/>
                <a:gd name="connsiteX0" fmla="*/ 0 w 10629"/>
                <a:gd name="connsiteY0" fmla="*/ 9782 h 10000"/>
                <a:gd name="connsiteX1" fmla="*/ 1076 w 10629"/>
                <a:gd name="connsiteY1" fmla="*/ 8855 h 10000"/>
                <a:gd name="connsiteX2" fmla="*/ 2389 w 10629"/>
                <a:gd name="connsiteY2" fmla="*/ 6599 h 10000"/>
                <a:gd name="connsiteX3" fmla="*/ 3877 w 10629"/>
                <a:gd name="connsiteY3" fmla="*/ 6 h 10000"/>
                <a:gd name="connsiteX4" fmla="*/ 5559 w 10629"/>
                <a:gd name="connsiteY4" fmla="*/ 6634 h 10000"/>
                <a:gd name="connsiteX5" fmla="*/ 6973 w 10629"/>
                <a:gd name="connsiteY5" fmla="*/ 9015 h 10000"/>
                <a:gd name="connsiteX6" fmla="*/ 8876 w 10629"/>
                <a:gd name="connsiteY6" fmla="*/ 9724 h 10000"/>
                <a:gd name="connsiteX7" fmla="*/ 10629 w 10629"/>
                <a:gd name="connsiteY7" fmla="*/ 10000 h 10000"/>
                <a:gd name="connsiteX0" fmla="*/ 0 w 10029"/>
                <a:gd name="connsiteY0" fmla="*/ 9070 h 10000"/>
                <a:gd name="connsiteX1" fmla="*/ 476 w 10029"/>
                <a:gd name="connsiteY1" fmla="*/ 8855 h 10000"/>
                <a:gd name="connsiteX2" fmla="*/ 1789 w 10029"/>
                <a:gd name="connsiteY2" fmla="*/ 6599 h 10000"/>
                <a:gd name="connsiteX3" fmla="*/ 3277 w 10029"/>
                <a:gd name="connsiteY3" fmla="*/ 6 h 10000"/>
                <a:gd name="connsiteX4" fmla="*/ 4959 w 10029"/>
                <a:gd name="connsiteY4" fmla="*/ 6634 h 10000"/>
                <a:gd name="connsiteX5" fmla="*/ 6373 w 10029"/>
                <a:gd name="connsiteY5" fmla="*/ 9015 h 10000"/>
                <a:gd name="connsiteX6" fmla="*/ 8276 w 10029"/>
                <a:gd name="connsiteY6" fmla="*/ 9724 h 10000"/>
                <a:gd name="connsiteX7" fmla="*/ 10029 w 10029"/>
                <a:gd name="connsiteY7" fmla="*/ 10000 h 10000"/>
                <a:gd name="connsiteX0" fmla="*/ 0 w 10029"/>
                <a:gd name="connsiteY0" fmla="*/ 9070 h 10000"/>
                <a:gd name="connsiteX1" fmla="*/ 476 w 10029"/>
                <a:gd name="connsiteY1" fmla="*/ 8855 h 10000"/>
                <a:gd name="connsiteX2" fmla="*/ 1789 w 10029"/>
                <a:gd name="connsiteY2" fmla="*/ 6599 h 10000"/>
                <a:gd name="connsiteX3" fmla="*/ 3277 w 10029"/>
                <a:gd name="connsiteY3" fmla="*/ 6 h 10000"/>
                <a:gd name="connsiteX4" fmla="*/ 4959 w 10029"/>
                <a:gd name="connsiteY4" fmla="*/ 6634 h 10000"/>
                <a:gd name="connsiteX5" fmla="*/ 6373 w 10029"/>
                <a:gd name="connsiteY5" fmla="*/ 9015 h 10000"/>
                <a:gd name="connsiteX6" fmla="*/ 8276 w 10029"/>
                <a:gd name="connsiteY6" fmla="*/ 9724 h 10000"/>
                <a:gd name="connsiteX7" fmla="*/ 10029 w 10029"/>
                <a:gd name="connsiteY7" fmla="*/ 10000 h 10000"/>
                <a:gd name="connsiteX0" fmla="*/ 0 w 10029"/>
                <a:gd name="connsiteY0" fmla="*/ 9070 h 10000"/>
                <a:gd name="connsiteX1" fmla="*/ 476 w 10029"/>
                <a:gd name="connsiteY1" fmla="*/ 8855 h 10000"/>
                <a:gd name="connsiteX2" fmla="*/ 1789 w 10029"/>
                <a:gd name="connsiteY2" fmla="*/ 6599 h 10000"/>
                <a:gd name="connsiteX3" fmla="*/ 3277 w 10029"/>
                <a:gd name="connsiteY3" fmla="*/ 6 h 10000"/>
                <a:gd name="connsiteX4" fmla="*/ 4959 w 10029"/>
                <a:gd name="connsiteY4" fmla="*/ 6634 h 10000"/>
                <a:gd name="connsiteX5" fmla="*/ 6373 w 10029"/>
                <a:gd name="connsiteY5" fmla="*/ 9015 h 10000"/>
                <a:gd name="connsiteX6" fmla="*/ 8276 w 10029"/>
                <a:gd name="connsiteY6" fmla="*/ 9724 h 10000"/>
                <a:gd name="connsiteX7" fmla="*/ 10029 w 10029"/>
                <a:gd name="connsiteY7" fmla="*/ 10000 h 10000"/>
                <a:gd name="connsiteX0" fmla="*/ 0 w 10029"/>
                <a:gd name="connsiteY0" fmla="*/ 9070 h 10000"/>
                <a:gd name="connsiteX1" fmla="*/ 476 w 10029"/>
                <a:gd name="connsiteY1" fmla="*/ 8855 h 10000"/>
                <a:gd name="connsiteX2" fmla="*/ 1789 w 10029"/>
                <a:gd name="connsiteY2" fmla="*/ 6599 h 10000"/>
                <a:gd name="connsiteX3" fmla="*/ 3277 w 10029"/>
                <a:gd name="connsiteY3" fmla="*/ 6 h 10000"/>
                <a:gd name="connsiteX4" fmla="*/ 4959 w 10029"/>
                <a:gd name="connsiteY4" fmla="*/ 6634 h 10000"/>
                <a:gd name="connsiteX5" fmla="*/ 6373 w 10029"/>
                <a:gd name="connsiteY5" fmla="*/ 9015 h 10000"/>
                <a:gd name="connsiteX6" fmla="*/ 8276 w 10029"/>
                <a:gd name="connsiteY6" fmla="*/ 9724 h 10000"/>
                <a:gd name="connsiteX7" fmla="*/ 10029 w 10029"/>
                <a:gd name="connsiteY7" fmla="*/ 10000 h 10000"/>
                <a:gd name="connsiteX0" fmla="*/ 0 w 10029"/>
                <a:gd name="connsiteY0" fmla="*/ 9070 h 10000"/>
                <a:gd name="connsiteX1" fmla="*/ 476 w 10029"/>
                <a:gd name="connsiteY1" fmla="*/ 8957 h 10000"/>
                <a:gd name="connsiteX2" fmla="*/ 1789 w 10029"/>
                <a:gd name="connsiteY2" fmla="*/ 6599 h 10000"/>
                <a:gd name="connsiteX3" fmla="*/ 3277 w 10029"/>
                <a:gd name="connsiteY3" fmla="*/ 6 h 10000"/>
                <a:gd name="connsiteX4" fmla="*/ 4959 w 10029"/>
                <a:gd name="connsiteY4" fmla="*/ 6634 h 10000"/>
                <a:gd name="connsiteX5" fmla="*/ 6373 w 10029"/>
                <a:gd name="connsiteY5" fmla="*/ 9015 h 10000"/>
                <a:gd name="connsiteX6" fmla="*/ 8276 w 10029"/>
                <a:gd name="connsiteY6" fmla="*/ 9724 h 10000"/>
                <a:gd name="connsiteX7" fmla="*/ 10029 w 10029"/>
                <a:gd name="connsiteY7" fmla="*/ 10000 h 10000"/>
                <a:gd name="connsiteX0" fmla="*/ 0 w 10029"/>
                <a:gd name="connsiteY0" fmla="*/ 9070 h 10000"/>
                <a:gd name="connsiteX1" fmla="*/ 476 w 10029"/>
                <a:gd name="connsiteY1" fmla="*/ 8957 h 10000"/>
                <a:gd name="connsiteX2" fmla="*/ 1789 w 10029"/>
                <a:gd name="connsiteY2" fmla="*/ 6599 h 10000"/>
                <a:gd name="connsiteX3" fmla="*/ 3277 w 10029"/>
                <a:gd name="connsiteY3" fmla="*/ 6 h 10000"/>
                <a:gd name="connsiteX4" fmla="*/ 4959 w 10029"/>
                <a:gd name="connsiteY4" fmla="*/ 6634 h 10000"/>
                <a:gd name="connsiteX5" fmla="*/ 6373 w 10029"/>
                <a:gd name="connsiteY5" fmla="*/ 9015 h 10000"/>
                <a:gd name="connsiteX6" fmla="*/ 8276 w 10029"/>
                <a:gd name="connsiteY6" fmla="*/ 9724 h 10000"/>
                <a:gd name="connsiteX7" fmla="*/ 10029 w 10029"/>
                <a:gd name="connsiteY7" fmla="*/ 10000 h 10000"/>
                <a:gd name="connsiteX0" fmla="*/ 0 w 10029"/>
                <a:gd name="connsiteY0" fmla="*/ 9070 h 10000"/>
                <a:gd name="connsiteX1" fmla="*/ 476 w 10029"/>
                <a:gd name="connsiteY1" fmla="*/ 8957 h 10000"/>
                <a:gd name="connsiteX2" fmla="*/ 1789 w 10029"/>
                <a:gd name="connsiteY2" fmla="*/ 6599 h 10000"/>
                <a:gd name="connsiteX3" fmla="*/ 3277 w 10029"/>
                <a:gd name="connsiteY3" fmla="*/ 6 h 10000"/>
                <a:gd name="connsiteX4" fmla="*/ 4959 w 10029"/>
                <a:gd name="connsiteY4" fmla="*/ 6634 h 10000"/>
                <a:gd name="connsiteX5" fmla="*/ 6373 w 10029"/>
                <a:gd name="connsiteY5" fmla="*/ 9015 h 10000"/>
                <a:gd name="connsiteX6" fmla="*/ 8276 w 10029"/>
                <a:gd name="connsiteY6" fmla="*/ 9724 h 10000"/>
                <a:gd name="connsiteX7" fmla="*/ 10029 w 10029"/>
                <a:gd name="connsiteY7" fmla="*/ 10000 h 10000"/>
                <a:gd name="connsiteX0" fmla="*/ 0 w 10029"/>
                <a:gd name="connsiteY0" fmla="*/ 9070 h 10000"/>
                <a:gd name="connsiteX1" fmla="*/ 476 w 10029"/>
                <a:gd name="connsiteY1" fmla="*/ 8957 h 10000"/>
                <a:gd name="connsiteX2" fmla="*/ 1789 w 10029"/>
                <a:gd name="connsiteY2" fmla="*/ 6599 h 10000"/>
                <a:gd name="connsiteX3" fmla="*/ 3277 w 10029"/>
                <a:gd name="connsiteY3" fmla="*/ 6 h 10000"/>
                <a:gd name="connsiteX4" fmla="*/ 4959 w 10029"/>
                <a:gd name="connsiteY4" fmla="*/ 6634 h 10000"/>
                <a:gd name="connsiteX5" fmla="*/ 6373 w 10029"/>
                <a:gd name="connsiteY5" fmla="*/ 9015 h 10000"/>
                <a:gd name="connsiteX6" fmla="*/ 8276 w 10029"/>
                <a:gd name="connsiteY6" fmla="*/ 9724 h 10000"/>
                <a:gd name="connsiteX7" fmla="*/ 10029 w 10029"/>
                <a:gd name="connsiteY7" fmla="*/ 10000 h 10000"/>
                <a:gd name="connsiteX0" fmla="*/ 0 w 10029"/>
                <a:gd name="connsiteY0" fmla="*/ 9070 h 10000"/>
                <a:gd name="connsiteX1" fmla="*/ 476 w 10029"/>
                <a:gd name="connsiteY1" fmla="*/ 8957 h 10000"/>
                <a:gd name="connsiteX2" fmla="*/ 1789 w 10029"/>
                <a:gd name="connsiteY2" fmla="*/ 6599 h 10000"/>
                <a:gd name="connsiteX3" fmla="*/ 3277 w 10029"/>
                <a:gd name="connsiteY3" fmla="*/ 6 h 10000"/>
                <a:gd name="connsiteX4" fmla="*/ 4959 w 10029"/>
                <a:gd name="connsiteY4" fmla="*/ 6634 h 10000"/>
                <a:gd name="connsiteX5" fmla="*/ 6373 w 10029"/>
                <a:gd name="connsiteY5" fmla="*/ 9015 h 10000"/>
                <a:gd name="connsiteX6" fmla="*/ 8276 w 10029"/>
                <a:gd name="connsiteY6" fmla="*/ 9724 h 10000"/>
                <a:gd name="connsiteX7" fmla="*/ 10029 w 10029"/>
                <a:gd name="connsiteY7" fmla="*/ 10000 h 10000"/>
                <a:gd name="connsiteX0" fmla="*/ 0 w 10029"/>
                <a:gd name="connsiteY0" fmla="*/ 9070 h 10000"/>
                <a:gd name="connsiteX1" fmla="*/ 538 w 10029"/>
                <a:gd name="connsiteY1" fmla="*/ 6619 h 10000"/>
                <a:gd name="connsiteX2" fmla="*/ 1789 w 10029"/>
                <a:gd name="connsiteY2" fmla="*/ 6599 h 10000"/>
                <a:gd name="connsiteX3" fmla="*/ 3277 w 10029"/>
                <a:gd name="connsiteY3" fmla="*/ 6 h 10000"/>
                <a:gd name="connsiteX4" fmla="*/ 4959 w 10029"/>
                <a:gd name="connsiteY4" fmla="*/ 6634 h 10000"/>
                <a:gd name="connsiteX5" fmla="*/ 6373 w 10029"/>
                <a:gd name="connsiteY5" fmla="*/ 9015 h 10000"/>
                <a:gd name="connsiteX6" fmla="*/ 8276 w 10029"/>
                <a:gd name="connsiteY6" fmla="*/ 9724 h 10000"/>
                <a:gd name="connsiteX7" fmla="*/ 10029 w 10029"/>
                <a:gd name="connsiteY7" fmla="*/ 10000 h 10000"/>
                <a:gd name="connsiteX0" fmla="*/ 0 w 10029"/>
                <a:gd name="connsiteY0" fmla="*/ 9070 h 10000"/>
                <a:gd name="connsiteX1" fmla="*/ 538 w 10029"/>
                <a:gd name="connsiteY1" fmla="*/ 6619 h 10000"/>
                <a:gd name="connsiteX2" fmla="*/ 1789 w 10029"/>
                <a:gd name="connsiteY2" fmla="*/ 6599 h 10000"/>
                <a:gd name="connsiteX3" fmla="*/ 3277 w 10029"/>
                <a:gd name="connsiteY3" fmla="*/ 6 h 10000"/>
                <a:gd name="connsiteX4" fmla="*/ 4959 w 10029"/>
                <a:gd name="connsiteY4" fmla="*/ 6634 h 10000"/>
                <a:gd name="connsiteX5" fmla="*/ 6373 w 10029"/>
                <a:gd name="connsiteY5" fmla="*/ 9015 h 10000"/>
                <a:gd name="connsiteX6" fmla="*/ 8276 w 10029"/>
                <a:gd name="connsiteY6" fmla="*/ 9724 h 10000"/>
                <a:gd name="connsiteX7" fmla="*/ 10029 w 10029"/>
                <a:gd name="connsiteY7" fmla="*/ 10000 h 10000"/>
                <a:gd name="connsiteX0" fmla="*/ 0 w 10029"/>
                <a:gd name="connsiteY0" fmla="*/ 9070 h 10000"/>
                <a:gd name="connsiteX1" fmla="*/ 1789 w 10029"/>
                <a:gd name="connsiteY1" fmla="*/ 6599 h 10000"/>
                <a:gd name="connsiteX2" fmla="*/ 3277 w 10029"/>
                <a:gd name="connsiteY2" fmla="*/ 6 h 10000"/>
                <a:gd name="connsiteX3" fmla="*/ 4959 w 10029"/>
                <a:gd name="connsiteY3" fmla="*/ 6634 h 10000"/>
                <a:gd name="connsiteX4" fmla="*/ 6373 w 10029"/>
                <a:gd name="connsiteY4" fmla="*/ 9015 h 10000"/>
                <a:gd name="connsiteX5" fmla="*/ 8276 w 10029"/>
                <a:gd name="connsiteY5" fmla="*/ 9724 h 10000"/>
                <a:gd name="connsiteX6" fmla="*/ 10029 w 10029"/>
                <a:gd name="connsiteY6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29" h="10000">
                  <a:moveTo>
                    <a:pt x="0" y="9070"/>
                  </a:moveTo>
                  <a:cubicBezTo>
                    <a:pt x="373" y="8555"/>
                    <a:pt x="1243" y="8110"/>
                    <a:pt x="1789" y="6599"/>
                  </a:cubicBezTo>
                  <a:cubicBezTo>
                    <a:pt x="2335" y="5088"/>
                    <a:pt x="2748" y="0"/>
                    <a:pt x="3277" y="6"/>
                  </a:cubicBezTo>
                  <a:cubicBezTo>
                    <a:pt x="3806" y="12"/>
                    <a:pt x="4443" y="5132"/>
                    <a:pt x="4959" y="6634"/>
                  </a:cubicBezTo>
                  <a:cubicBezTo>
                    <a:pt x="5475" y="8136"/>
                    <a:pt x="5820" y="8500"/>
                    <a:pt x="6373" y="9015"/>
                  </a:cubicBezTo>
                  <a:cubicBezTo>
                    <a:pt x="6925" y="9530"/>
                    <a:pt x="7566" y="9620"/>
                    <a:pt x="8276" y="9724"/>
                  </a:cubicBezTo>
                  <a:lnTo>
                    <a:pt x="10029" y="10000"/>
                  </a:lnTo>
                </a:path>
              </a:pathLst>
            </a:custGeom>
            <a:noFill/>
            <a:ln w="508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58448" name="Oval 16"/>
            <p:cNvSpPr>
              <a:spLocks noChangeArrowheads="1"/>
            </p:cNvSpPr>
            <p:nvPr/>
          </p:nvSpPr>
          <p:spPr bwMode="auto">
            <a:xfrm>
              <a:off x="2457007" y="3135074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658465" name="Text Box 33"/>
            <p:cNvSpPr txBox="1">
              <a:spLocks noChangeArrowheads="1"/>
            </p:cNvSpPr>
            <p:nvPr/>
          </p:nvSpPr>
          <p:spPr bwMode="auto">
            <a:xfrm>
              <a:off x="2372188" y="1375444"/>
              <a:ext cx="395288" cy="50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 dirty="0">
                  <a:latin typeface="Times New Roman" pitchFamily="18" charset="0"/>
                </a:rPr>
                <a:t>S</a:t>
              </a:r>
              <a:endParaRPr lang="en-US" sz="2800" baseline="-25000" dirty="0">
                <a:latin typeface="Arial" charset="0"/>
              </a:endParaRPr>
            </a:p>
          </p:txBody>
        </p:sp>
      </p:grpSp>
      <p:grpSp>
        <p:nvGrpSpPr>
          <p:cNvPr id="3" name="Grupo 90"/>
          <p:cNvGrpSpPr/>
          <p:nvPr/>
        </p:nvGrpSpPr>
        <p:grpSpPr>
          <a:xfrm>
            <a:off x="5192780" y="1981205"/>
            <a:ext cx="144463" cy="3584103"/>
            <a:chOff x="5388626" y="2206171"/>
            <a:chExt cx="144463" cy="3584103"/>
          </a:xfrm>
        </p:grpSpPr>
        <p:sp>
          <p:nvSpPr>
            <p:cNvPr id="93" name="Line 13"/>
            <p:cNvSpPr>
              <a:spLocks noChangeShapeType="1"/>
            </p:cNvSpPr>
            <p:nvPr/>
          </p:nvSpPr>
          <p:spPr bwMode="auto">
            <a:xfrm flipH="1">
              <a:off x="5453713" y="2206171"/>
              <a:ext cx="19515" cy="358410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5" name="Oval 21"/>
            <p:cNvSpPr>
              <a:spLocks noChangeArrowheads="1"/>
            </p:cNvSpPr>
            <p:nvPr/>
          </p:nvSpPr>
          <p:spPr bwMode="auto">
            <a:xfrm>
              <a:off x="5388626" y="5471093"/>
              <a:ext cx="144463" cy="1444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sp>
        <p:nvSpPr>
          <p:cNvPr id="64" name="Freeform 62" descr="Vertical clara"/>
          <p:cNvSpPr>
            <a:spLocks/>
          </p:cNvSpPr>
          <p:nvPr/>
        </p:nvSpPr>
        <p:spPr bwMode="auto">
          <a:xfrm flipH="1">
            <a:off x="2793760" y="4412346"/>
            <a:ext cx="3723156" cy="908821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0 w 10000"/>
              <a:gd name="T13" fmla="*/ 0 h 1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0"/>
              <a:gd name="T22" fmla="*/ 0 h 10000"/>
              <a:gd name="T23" fmla="*/ 10000 w 10000"/>
              <a:gd name="T24" fmla="*/ 1000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570 w 10889"/>
              <a:gd name="connsiteY3" fmla="*/ 8604 h 10000"/>
              <a:gd name="connsiteX4" fmla="*/ 3557 w 10889"/>
              <a:gd name="connsiteY4" fmla="*/ 7614 h 10000"/>
              <a:gd name="connsiteX5" fmla="*/ 1996 w 10889"/>
              <a:gd name="connsiteY5" fmla="*/ 5951 h 10000"/>
              <a:gd name="connsiteX6" fmla="*/ 759 w 10889"/>
              <a:gd name="connsiteY6" fmla="*/ 2527 h 10000"/>
              <a:gd name="connsiteX7" fmla="*/ 0 w 10889"/>
              <a:gd name="connsiteY7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8779 h 10000"/>
              <a:gd name="connsiteX4" fmla="*/ 3557 w 10889"/>
              <a:gd name="connsiteY4" fmla="*/ 7614 h 10000"/>
              <a:gd name="connsiteX5" fmla="*/ 1996 w 10889"/>
              <a:gd name="connsiteY5" fmla="*/ 5951 h 10000"/>
              <a:gd name="connsiteX6" fmla="*/ 759 w 10889"/>
              <a:gd name="connsiteY6" fmla="*/ 2527 h 10000"/>
              <a:gd name="connsiteX7" fmla="*/ 0 w 10889"/>
              <a:gd name="connsiteY7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7932 h 10000"/>
              <a:gd name="connsiteX4" fmla="*/ 3557 w 10889"/>
              <a:gd name="connsiteY4" fmla="*/ 7614 h 10000"/>
              <a:gd name="connsiteX5" fmla="*/ 1996 w 10889"/>
              <a:gd name="connsiteY5" fmla="*/ 5951 h 10000"/>
              <a:gd name="connsiteX6" fmla="*/ 759 w 10889"/>
              <a:gd name="connsiteY6" fmla="*/ 2527 h 10000"/>
              <a:gd name="connsiteX7" fmla="*/ 0 w 10889"/>
              <a:gd name="connsiteY7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7932 h 10000"/>
              <a:gd name="connsiteX4" fmla="*/ 3557 w 10889"/>
              <a:gd name="connsiteY4" fmla="*/ 6132 h 10000"/>
              <a:gd name="connsiteX5" fmla="*/ 1996 w 10889"/>
              <a:gd name="connsiteY5" fmla="*/ 5951 h 10000"/>
              <a:gd name="connsiteX6" fmla="*/ 759 w 10889"/>
              <a:gd name="connsiteY6" fmla="*/ 2527 h 10000"/>
              <a:gd name="connsiteX7" fmla="*/ 0 w 10889"/>
              <a:gd name="connsiteY7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7932 h 10000"/>
              <a:gd name="connsiteX4" fmla="*/ 3557 w 10889"/>
              <a:gd name="connsiteY4" fmla="*/ 6132 h 10000"/>
              <a:gd name="connsiteX5" fmla="*/ 2168 w 10889"/>
              <a:gd name="connsiteY5" fmla="*/ 4151 h 10000"/>
              <a:gd name="connsiteX6" fmla="*/ 759 w 10889"/>
              <a:gd name="connsiteY6" fmla="*/ 2527 h 10000"/>
              <a:gd name="connsiteX7" fmla="*/ 0 w 10889"/>
              <a:gd name="connsiteY7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7932 h 10000"/>
              <a:gd name="connsiteX4" fmla="*/ 3557 w 10889"/>
              <a:gd name="connsiteY4" fmla="*/ 6132 h 10000"/>
              <a:gd name="connsiteX5" fmla="*/ 2168 w 10889"/>
              <a:gd name="connsiteY5" fmla="*/ 4151 h 10000"/>
              <a:gd name="connsiteX6" fmla="*/ 1317 w 10889"/>
              <a:gd name="connsiteY6" fmla="*/ 2739 h 10000"/>
              <a:gd name="connsiteX7" fmla="*/ 0 w 10889"/>
              <a:gd name="connsiteY7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7932 h 10000"/>
              <a:gd name="connsiteX4" fmla="*/ 3557 w 10889"/>
              <a:gd name="connsiteY4" fmla="*/ 6132 h 10000"/>
              <a:gd name="connsiteX5" fmla="*/ 2168 w 10889"/>
              <a:gd name="connsiteY5" fmla="*/ 4151 h 10000"/>
              <a:gd name="connsiteX6" fmla="*/ 1317 w 10889"/>
              <a:gd name="connsiteY6" fmla="*/ 2739 h 10000"/>
              <a:gd name="connsiteX7" fmla="*/ 0 w 10889"/>
              <a:gd name="connsiteY7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7932 h 10000"/>
              <a:gd name="connsiteX4" fmla="*/ 4510 w 10889"/>
              <a:gd name="connsiteY4" fmla="*/ 7411 h 10000"/>
              <a:gd name="connsiteX5" fmla="*/ 3557 w 10889"/>
              <a:gd name="connsiteY5" fmla="*/ 6132 h 10000"/>
              <a:gd name="connsiteX6" fmla="*/ 2168 w 10889"/>
              <a:gd name="connsiteY6" fmla="*/ 4151 h 10000"/>
              <a:gd name="connsiteX7" fmla="*/ 1317 w 10889"/>
              <a:gd name="connsiteY7" fmla="*/ 2739 h 10000"/>
              <a:gd name="connsiteX8" fmla="*/ 0 w 10889"/>
              <a:gd name="connsiteY8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7932 h 10000"/>
              <a:gd name="connsiteX4" fmla="*/ 4381 w 10889"/>
              <a:gd name="connsiteY4" fmla="*/ 6882 h 10000"/>
              <a:gd name="connsiteX5" fmla="*/ 3557 w 10889"/>
              <a:gd name="connsiteY5" fmla="*/ 6132 h 10000"/>
              <a:gd name="connsiteX6" fmla="*/ 2168 w 10889"/>
              <a:gd name="connsiteY6" fmla="*/ 4151 h 10000"/>
              <a:gd name="connsiteX7" fmla="*/ 1317 w 10889"/>
              <a:gd name="connsiteY7" fmla="*/ 2739 h 10000"/>
              <a:gd name="connsiteX8" fmla="*/ 0 w 10889"/>
              <a:gd name="connsiteY8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7932 h 10000"/>
              <a:gd name="connsiteX4" fmla="*/ 4381 w 10889"/>
              <a:gd name="connsiteY4" fmla="*/ 6882 h 10000"/>
              <a:gd name="connsiteX5" fmla="*/ 3557 w 10889"/>
              <a:gd name="connsiteY5" fmla="*/ 6132 h 10000"/>
              <a:gd name="connsiteX6" fmla="*/ 2168 w 10889"/>
              <a:gd name="connsiteY6" fmla="*/ 4151 h 10000"/>
              <a:gd name="connsiteX7" fmla="*/ 1317 w 10889"/>
              <a:gd name="connsiteY7" fmla="*/ 2739 h 10000"/>
              <a:gd name="connsiteX8" fmla="*/ 0 w 10889"/>
              <a:gd name="connsiteY8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7932 h 10000"/>
              <a:gd name="connsiteX4" fmla="*/ 3557 w 10889"/>
              <a:gd name="connsiteY4" fmla="*/ 6132 h 10000"/>
              <a:gd name="connsiteX5" fmla="*/ 2168 w 10889"/>
              <a:gd name="connsiteY5" fmla="*/ 4151 h 10000"/>
              <a:gd name="connsiteX6" fmla="*/ 1317 w 10889"/>
              <a:gd name="connsiteY6" fmla="*/ 2739 h 10000"/>
              <a:gd name="connsiteX7" fmla="*/ 0 w 10889"/>
              <a:gd name="connsiteY7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7932 h 10000"/>
              <a:gd name="connsiteX4" fmla="*/ 3557 w 10889"/>
              <a:gd name="connsiteY4" fmla="*/ 6762 h 10000"/>
              <a:gd name="connsiteX5" fmla="*/ 2168 w 10889"/>
              <a:gd name="connsiteY5" fmla="*/ 4151 h 10000"/>
              <a:gd name="connsiteX6" fmla="*/ 1317 w 10889"/>
              <a:gd name="connsiteY6" fmla="*/ 2739 h 10000"/>
              <a:gd name="connsiteX7" fmla="*/ 0 w 10889"/>
              <a:gd name="connsiteY7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7932 h 10000"/>
              <a:gd name="connsiteX4" fmla="*/ 3557 w 10889"/>
              <a:gd name="connsiteY4" fmla="*/ 6762 h 10000"/>
              <a:gd name="connsiteX5" fmla="*/ 2168 w 10889"/>
              <a:gd name="connsiteY5" fmla="*/ 4781 h 10000"/>
              <a:gd name="connsiteX6" fmla="*/ 1317 w 10889"/>
              <a:gd name="connsiteY6" fmla="*/ 2739 h 10000"/>
              <a:gd name="connsiteX7" fmla="*/ 0 w 10889"/>
              <a:gd name="connsiteY7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7932 h 10000"/>
              <a:gd name="connsiteX4" fmla="*/ 3557 w 10889"/>
              <a:gd name="connsiteY4" fmla="*/ 6762 h 10000"/>
              <a:gd name="connsiteX5" fmla="*/ 2168 w 10889"/>
              <a:gd name="connsiteY5" fmla="*/ 4781 h 10000"/>
              <a:gd name="connsiteX6" fmla="*/ 1184 w 10889"/>
              <a:gd name="connsiteY6" fmla="*/ 2897 h 10000"/>
              <a:gd name="connsiteX7" fmla="*/ 0 w 10889"/>
              <a:gd name="connsiteY7" fmla="*/ 0 h 10000"/>
              <a:gd name="connsiteX0" fmla="*/ 0 w 11331"/>
              <a:gd name="connsiteY0" fmla="*/ 0 h 9868"/>
              <a:gd name="connsiteX1" fmla="*/ 41 w 11331"/>
              <a:gd name="connsiteY1" fmla="*/ 9868 h 9868"/>
              <a:gd name="connsiteX2" fmla="*/ 10409 w 11331"/>
              <a:gd name="connsiteY2" fmla="*/ 9842 h 9868"/>
              <a:gd name="connsiteX3" fmla="*/ 5445 w 11331"/>
              <a:gd name="connsiteY3" fmla="*/ 7932 h 9868"/>
              <a:gd name="connsiteX4" fmla="*/ 3557 w 11331"/>
              <a:gd name="connsiteY4" fmla="*/ 6762 h 9868"/>
              <a:gd name="connsiteX5" fmla="*/ 2168 w 11331"/>
              <a:gd name="connsiteY5" fmla="*/ 4781 h 9868"/>
              <a:gd name="connsiteX6" fmla="*/ 1184 w 11331"/>
              <a:gd name="connsiteY6" fmla="*/ 2897 h 9868"/>
              <a:gd name="connsiteX7" fmla="*/ 0 w 11331"/>
              <a:gd name="connsiteY7" fmla="*/ 0 h 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31" h="9868">
                <a:moveTo>
                  <a:pt x="0" y="0"/>
                </a:moveTo>
                <a:cubicBezTo>
                  <a:pt x="14" y="3289"/>
                  <a:pt x="27" y="6579"/>
                  <a:pt x="41" y="9868"/>
                </a:cubicBezTo>
                <a:lnTo>
                  <a:pt x="10409" y="9842"/>
                </a:lnTo>
                <a:cubicBezTo>
                  <a:pt x="11331" y="9631"/>
                  <a:pt x="6513" y="8577"/>
                  <a:pt x="5445" y="7932"/>
                </a:cubicBezTo>
                <a:lnTo>
                  <a:pt x="3557" y="6762"/>
                </a:lnTo>
                <a:cubicBezTo>
                  <a:pt x="3188" y="6307"/>
                  <a:pt x="2541" y="5346"/>
                  <a:pt x="2168" y="4781"/>
                </a:cubicBezTo>
                <a:lnTo>
                  <a:pt x="1184" y="2897"/>
                </a:lnTo>
                <a:lnTo>
                  <a:pt x="0" y="0"/>
                </a:lnTo>
                <a:close/>
              </a:path>
            </a:pathLst>
          </a:custGeom>
          <a:pattFill prst="ltVert">
            <a:fgClr>
              <a:schemeClr val="tx1"/>
            </a:fgClr>
            <a:bgClr>
              <a:schemeClr val="bg1"/>
            </a:bgClr>
          </a:pattFill>
          <a:ln w="3175" cap="flat" cmpd="sng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4" name="Grupo 95"/>
          <p:cNvGrpSpPr/>
          <p:nvPr/>
        </p:nvGrpSpPr>
        <p:grpSpPr>
          <a:xfrm>
            <a:off x="2917829" y="657455"/>
            <a:ext cx="6022975" cy="4644572"/>
            <a:chOff x="3121025" y="889679"/>
            <a:chExt cx="6022975" cy="4644572"/>
          </a:xfrm>
        </p:grpSpPr>
        <p:sp>
          <p:nvSpPr>
            <p:cNvPr id="658434" name="Freeform 2"/>
            <p:cNvSpPr>
              <a:spLocks/>
            </p:cNvSpPr>
            <p:nvPr/>
          </p:nvSpPr>
          <p:spPr bwMode="auto">
            <a:xfrm>
              <a:off x="3121025" y="2706913"/>
              <a:ext cx="6022975" cy="2827338"/>
            </a:xfrm>
            <a:custGeom>
              <a:avLst/>
              <a:gdLst>
                <a:gd name="T0" fmla="*/ 0 w 9859"/>
                <a:gd name="T1" fmla="*/ 2147483647 h 10078"/>
                <a:gd name="T2" fmla="*/ 2147483647 w 9859"/>
                <a:gd name="T3" fmla="*/ 2147483647 h 10078"/>
                <a:gd name="T4" fmla="*/ 2147483647 w 9859"/>
                <a:gd name="T5" fmla="*/ 2147483647 h 10078"/>
                <a:gd name="T6" fmla="*/ 2147483647 w 9859"/>
                <a:gd name="T7" fmla="*/ 2147483647 h 10078"/>
                <a:gd name="T8" fmla="*/ 2147483647 w 9859"/>
                <a:gd name="T9" fmla="*/ 2147483647 h 10078"/>
                <a:gd name="T10" fmla="*/ 2147483647 w 9859"/>
                <a:gd name="T11" fmla="*/ 2147483647 h 100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859"/>
                <a:gd name="T19" fmla="*/ 0 h 10078"/>
                <a:gd name="T20" fmla="*/ 9859 w 9859"/>
                <a:gd name="T21" fmla="*/ 10078 h 10078"/>
                <a:gd name="connsiteX0" fmla="*/ 0 w 10000"/>
                <a:gd name="connsiteY0" fmla="*/ 10000 h 10000"/>
                <a:gd name="connsiteX1" fmla="*/ 1778 w 10000"/>
                <a:gd name="connsiteY1" fmla="*/ 9668 h 10000"/>
                <a:gd name="connsiteX2" fmla="*/ 3903 w 10000"/>
                <a:gd name="connsiteY2" fmla="*/ 8508 h 10000"/>
                <a:gd name="connsiteX3" fmla="*/ 5793 w 10000"/>
                <a:gd name="connsiteY3" fmla="*/ 7065 h 10000"/>
                <a:gd name="connsiteX4" fmla="*/ 8317 w 10000"/>
                <a:gd name="connsiteY4" fmla="*/ 317 h 10000"/>
                <a:gd name="connsiteX5" fmla="*/ 10000 w 10000"/>
                <a:gd name="connsiteY5" fmla="*/ 3987 h 10000"/>
                <a:gd name="connsiteX0" fmla="*/ 0 w 10000"/>
                <a:gd name="connsiteY0" fmla="*/ 10000 h 10000"/>
                <a:gd name="connsiteX1" fmla="*/ 1778 w 10000"/>
                <a:gd name="connsiteY1" fmla="*/ 9668 h 10000"/>
                <a:gd name="connsiteX2" fmla="*/ 3927 w 10000"/>
                <a:gd name="connsiteY2" fmla="*/ 9073 h 10000"/>
                <a:gd name="connsiteX3" fmla="*/ 5793 w 10000"/>
                <a:gd name="connsiteY3" fmla="*/ 7065 h 10000"/>
                <a:gd name="connsiteX4" fmla="*/ 8317 w 10000"/>
                <a:gd name="connsiteY4" fmla="*/ 317 h 10000"/>
                <a:gd name="connsiteX5" fmla="*/ 10000 w 10000"/>
                <a:gd name="connsiteY5" fmla="*/ 398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264" y="9938"/>
                    <a:pt x="1124" y="9822"/>
                    <a:pt x="1778" y="9668"/>
                  </a:cubicBezTo>
                  <a:cubicBezTo>
                    <a:pt x="2432" y="9514"/>
                    <a:pt x="3258" y="9507"/>
                    <a:pt x="3927" y="9073"/>
                  </a:cubicBezTo>
                  <a:cubicBezTo>
                    <a:pt x="4596" y="8639"/>
                    <a:pt x="4993" y="8467"/>
                    <a:pt x="5793" y="7065"/>
                  </a:cubicBezTo>
                  <a:cubicBezTo>
                    <a:pt x="6586" y="5663"/>
                    <a:pt x="7586" y="505"/>
                    <a:pt x="8317" y="317"/>
                  </a:cubicBezTo>
                  <a:cubicBezTo>
                    <a:pt x="8995" y="0"/>
                    <a:pt x="9650" y="3223"/>
                    <a:pt x="10000" y="3987"/>
                  </a:cubicBezTo>
                </a:path>
              </a:pathLst>
            </a:custGeom>
            <a:noFill/>
            <a:ln w="50800" cmpd="sng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CaixaDeTexto 57"/>
            <p:cNvSpPr txBox="1"/>
            <p:nvPr/>
          </p:nvSpPr>
          <p:spPr>
            <a:xfrm>
              <a:off x="8054520" y="889679"/>
              <a:ext cx="29119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pt-BR" sz="2800" dirty="0">
                  <a:solidFill>
                    <a:srgbClr val="FFFF00"/>
                  </a:solidFill>
                  <a:latin typeface="+mn-lt"/>
                  <a:cs typeface="+mn-cs"/>
                </a:rPr>
                <a:t>R</a:t>
              </a:r>
              <a:endParaRPr lang="pt-BR" sz="2800" dirty="0">
                <a:solidFill>
                  <a:srgbClr val="FFFF00"/>
                </a:solidFill>
                <a:latin typeface="SymbolPS" pitchFamily="18" charset="2"/>
                <a:cs typeface="+mn-cs"/>
              </a:endParaRPr>
            </a:p>
          </p:txBody>
        </p:sp>
        <p:sp>
          <p:nvSpPr>
            <p:cNvPr id="65" name="Oval 16"/>
            <p:cNvSpPr>
              <a:spLocks noChangeArrowheads="1"/>
            </p:cNvSpPr>
            <p:nvPr/>
          </p:nvSpPr>
          <p:spPr bwMode="auto">
            <a:xfrm>
              <a:off x="8110310" y="2692400"/>
              <a:ext cx="170090" cy="17417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sp>
        <p:nvSpPr>
          <p:cNvPr id="658494" name="Freeform 62" descr="Vertical clara"/>
          <p:cNvSpPr>
            <a:spLocks/>
          </p:cNvSpPr>
          <p:nvPr/>
        </p:nvSpPr>
        <p:spPr bwMode="auto">
          <a:xfrm>
            <a:off x="3643089" y="4412347"/>
            <a:ext cx="3672205" cy="902769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0 w 10000"/>
              <a:gd name="T13" fmla="*/ 0 h 1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0"/>
              <a:gd name="T22" fmla="*/ 0 h 10000"/>
              <a:gd name="T23" fmla="*/ 10000 w 10000"/>
              <a:gd name="T24" fmla="*/ 1000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570 w 10889"/>
              <a:gd name="connsiteY3" fmla="*/ 8604 h 10000"/>
              <a:gd name="connsiteX4" fmla="*/ 3557 w 10889"/>
              <a:gd name="connsiteY4" fmla="*/ 7614 h 10000"/>
              <a:gd name="connsiteX5" fmla="*/ 1996 w 10889"/>
              <a:gd name="connsiteY5" fmla="*/ 5951 h 10000"/>
              <a:gd name="connsiteX6" fmla="*/ 759 w 10889"/>
              <a:gd name="connsiteY6" fmla="*/ 2527 h 10000"/>
              <a:gd name="connsiteX7" fmla="*/ 0 w 10889"/>
              <a:gd name="connsiteY7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8779 h 10000"/>
              <a:gd name="connsiteX4" fmla="*/ 3557 w 10889"/>
              <a:gd name="connsiteY4" fmla="*/ 7614 h 10000"/>
              <a:gd name="connsiteX5" fmla="*/ 1996 w 10889"/>
              <a:gd name="connsiteY5" fmla="*/ 5951 h 10000"/>
              <a:gd name="connsiteX6" fmla="*/ 759 w 10889"/>
              <a:gd name="connsiteY6" fmla="*/ 2527 h 10000"/>
              <a:gd name="connsiteX7" fmla="*/ 0 w 10889"/>
              <a:gd name="connsiteY7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8779 h 10000"/>
              <a:gd name="connsiteX4" fmla="*/ 3557 w 10889"/>
              <a:gd name="connsiteY4" fmla="*/ 7614 h 10000"/>
              <a:gd name="connsiteX5" fmla="*/ 1622 w 10889"/>
              <a:gd name="connsiteY5" fmla="*/ 5249 h 10000"/>
              <a:gd name="connsiteX6" fmla="*/ 759 w 10889"/>
              <a:gd name="connsiteY6" fmla="*/ 2527 h 10000"/>
              <a:gd name="connsiteX7" fmla="*/ 0 w 10889"/>
              <a:gd name="connsiteY7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8779 h 10000"/>
              <a:gd name="connsiteX4" fmla="*/ 3557 w 10889"/>
              <a:gd name="connsiteY4" fmla="*/ 7614 h 10000"/>
              <a:gd name="connsiteX5" fmla="*/ 1622 w 10889"/>
              <a:gd name="connsiteY5" fmla="*/ 5249 h 10000"/>
              <a:gd name="connsiteX6" fmla="*/ 634 w 10889"/>
              <a:gd name="connsiteY6" fmla="*/ 1825 h 10000"/>
              <a:gd name="connsiteX7" fmla="*/ 0 w 10889"/>
              <a:gd name="connsiteY7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8779 h 10000"/>
              <a:gd name="connsiteX4" fmla="*/ 3557 w 10889"/>
              <a:gd name="connsiteY4" fmla="*/ 7614 h 10000"/>
              <a:gd name="connsiteX5" fmla="*/ 1456 w 10889"/>
              <a:gd name="connsiteY5" fmla="*/ 4372 h 10000"/>
              <a:gd name="connsiteX6" fmla="*/ 634 w 10889"/>
              <a:gd name="connsiteY6" fmla="*/ 1825 h 10000"/>
              <a:gd name="connsiteX7" fmla="*/ 0 w 10889"/>
              <a:gd name="connsiteY7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8779 h 10000"/>
              <a:gd name="connsiteX4" fmla="*/ 3557 w 10889"/>
              <a:gd name="connsiteY4" fmla="*/ 7614 h 10000"/>
              <a:gd name="connsiteX5" fmla="*/ 1706 w 10889"/>
              <a:gd name="connsiteY5" fmla="*/ 4372 h 10000"/>
              <a:gd name="connsiteX6" fmla="*/ 634 w 10889"/>
              <a:gd name="connsiteY6" fmla="*/ 1825 h 10000"/>
              <a:gd name="connsiteX7" fmla="*/ 0 w 10889"/>
              <a:gd name="connsiteY7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8779 h 10000"/>
              <a:gd name="connsiteX4" fmla="*/ 3707 w 10889"/>
              <a:gd name="connsiteY4" fmla="*/ 7448 h 10000"/>
              <a:gd name="connsiteX5" fmla="*/ 1706 w 10889"/>
              <a:gd name="connsiteY5" fmla="*/ 4372 h 10000"/>
              <a:gd name="connsiteX6" fmla="*/ 634 w 10889"/>
              <a:gd name="connsiteY6" fmla="*/ 1825 h 10000"/>
              <a:gd name="connsiteX7" fmla="*/ 0 w 10889"/>
              <a:gd name="connsiteY7" fmla="*/ 0 h 10000"/>
              <a:gd name="connsiteX0" fmla="*/ 0 w 10889"/>
              <a:gd name="connsiteY0" fmla="*/ 0 h 10000"/>
              <a:gd name="connsiteX1" fmla="*/ 41 w 10889"/>
              <a:gd name="connsiteY1" fmla="*/ 9868 h 10000"/>
              <a:gd name="connsiteX2" fmla="*/ 9967 w 10889"/>
              <a:gd name="connsiteY2" fmla="*/ 10000 h 10000"/>
              <a:gd name="connsiteX3" fmla="*/ 5445 w 10889"/>
              <a:gd name="connsiteY3" fmla="*/ 8280 h 10000"/>
              <a:gd name="connsiteX4" fmla="*/ 3707 w 10889"/>
              <a:gd name="connsiteY4" fmla="*/ 7448 h 10000"/>
              <a:gd name="connsiteX5" fmla="*/ 1706 w 10889"/>
              <a:gd name="connsiteY5" fmla="*/ 4372 h 10000"/>
              <a:gd name="connsiteX6" fmla="*/ 634 w 10889"/>
              <a:gd name="connsiteY6" fmla="*/ 1825 h 10000"/>
              <a:gd name="connsiteX7" fmla="*/ 0 w 10889"/>
              <a:gd name="connsiteY7" fmla="*/ 0 h 10000"/>
              <a:gd name="connsiteX0" fmla="*/ 0 w 10989"/>
              <a:gd name="connsiteY0" fmla="*/ 0 h 10166"/>
              <a:gd name="connsiteX1" fmla="*/ 41 w 10989"/>
              <a:gd name="connsiteY1" fmla="*/ 9868 h 10166"/>
              <a:gd name="connsiteX2" fmla="*/ 10067 w 10989"/>
              <a:gd name="connsiteY2" fmla="*/ 10166 h 10166"/>
              <a:gd name="connsiteX3" fmla="*/ 5445 w 10989"/>
              <a:gd name="connsiteY3" fmla="*/ 8280 h 10166"/>
              <a:gd name="connsiteX4" fmla="*/ 3707 w 10989"/>
              <a:gd name="connsiteY4" fmla="*/ 7448 h 10166"/>
              <a:gd name="connsiteX5" fmla="*/ 1706 w 10989"/>
              <a:gd name="connsiteY5" fmla="*/ 4372 h 10166"/>
              <a:gd name="connsiteX6" fmla="*/ 634 w 10989"/>
              <a:gd name="connsiteY6" fmla="*/ 1825 h 10166"/>
              <a:gd name="connsiteX7" fmla="*/ 0 w 10989"/>
              <a:gd name="connsiteY7" fmla="*/ 0 h 10166"/>
              <a:gd name="connsiteX0" fmla="*/ 0 w 10989"/>
              <a:gd name="connsiteY0" fmla="*/ 0 h 10166"/>
              <a:gd name="connsiteX1" fmla="*/ 41 w 10989"/>
              <a:gd name="connsiteY1" fmla="*/ 9868 h 10166"/>
              <a:gd name="connsiteX2" fmla="*/ 10067 w 10989"/>
              <a:gd name="connsiteY2" fmla="*/ 10166 h 10166"/>
              <a:gd name="connsiteX3" fmla="*/ 5445 w 10989"/>
              <a:gd name="connsiteY3" fmla="*/ 8280 h 10166"/>
              <a:gd name="connsiteX4" fmla="*/ 3707 w 10989"/>
              <a:gd name="connsiteY4" fmla="*/ 7448 h 10166"/>
              <a:gd name="connsiteX5" fmla="*/ 1756 w 10989"/>
              <a:gd name="connsiteY5" fmla="*/ 4871 h 10166"/>
              <a:gd name="connsiteX6" fmla="*/ 634 w 10989"/>
              <a:gd name="connsiteY6" fmla="*/ 1825 h 10166"/>
              <a:gd name="connsiteX7" fmla="*/ 0 w 10989"/>
              <a:gd name="connsiteY7" fmla="*/ 0 h 10166"/>
              <a:gd name="connsiteX0" fmla="*/ 0 w 10989"/>
              <a:gd name="connsiteY0" fmla="*/ 0 h 10166"/>
              <a:gd name="connsiteX1" fmla="*/ 41 w 10989"/>
              <a:gd name="connsiteY1" fmla="*/ 9868 h 10166"/>
              <a:gd name="connsiteX2" fmla="*/ 10067 w 10989"/>
              <a:gd name="connsiteY2" fmla="*/ 10166 h 10166"/>
              <a:gd name="connsiteX3" fmla="*/ 5395 w 10989"/>
              <a:gd name="connsiteY3" fmla="*/ 8613 h 10166"/>
              <a:gd name="connsiteX4" fmla="*/ 3707 w 10989"/>
              <a:gd name="connsiteY4" fmla="*/ 7448 h 10166"/>
              <a:gd name="connsiteX5" fmla="*/ 1756 w 10989"/>
              <a:gd name="connsiteY5" fmla="*/ 4871 h 10166"/>
              <a:gd name="connsiteX6" fmla="*/ 634 w 10989"/>
              <a:gd name="connsiteY6" fmla="*/ 1825 h 10166"/>
              <a:gd name="connsiteX7" fmla="*/ 0 w 10989"/>
              <a:gd name="connsiteY7" fmla="*/ 0 h 10166"/>
              <a:gd name="connsiteX0" fmla="*/ 0 w 10989"/>
              <a:gd name="connsiteY0" fmla="*/ 0 h 10166"/>
              <a:gd name="connsiteX1" fmla="*/ 41 w 10989"/>
              <a:gd name="connsiteY1" fmla="*/ 9868 h 10166"/>
              <a:gd name="connsiteX2" fmla="*/ 10067 w 10989"/>
              <a:gd name="connsiteY2" fmla="*/ 10166 h 10166"/>
              <a:gd name="connsiteX3" fmla="*/ 6594 w 10989"/>
              <a:gd name="connsiteY3" fmla="*/ 8613 h 10166"/>
              <a:gd name="connsiteX4" fmla="*/ 3707 w 10989"/>
              <a:gd name="connsiteY4" fmla="*/ 7448 h 10166"/>
              <a:gd name="connsiteX5" fmla="*/ 1756 w 10989"/>
              <a:gd name="connsiteY5" fmla="*/ 4871 h 10166"/>
              <a:gd name="connsiteX6" fmla="*/ 634 w 10989"/>
              <a:gd name="connsiteY6" fmla="*/ 1825 h 10166"/>
              <a:gd name="connsiteX7" fmla="*/ 0 w 10989"/>
              <a:gd name="connsiteY7" fmla="*/ 0 h 10166"/>
              <a:gd name="connsiteX0" fmla="*/ 0 w 10989"/>
              <a:gd name="connsiteY0" fmla="*/ 0 h 10166"/>
              <a:gd name="connsiteX1" fmla="*/ 41 w 10989"/>
              <a:gd name="connsiteY1" fmla="*/ 9868 h 10166"/>
              <a:gd name="connsiteX2" fmla="*/ 10067 w 10989"/>
              <a:gd name="connsiteY2" fmla="*/ 10166 h 10166"/>
              <a:gd name="connsiteX3" fmla="*/ 6594 w 10989"/>
              <a:gd name="connsiteY3" fmla="*/ 8613 h 10166"/>
              <a:gd name="connsiteX4" fmla="*/ 3707 w 10989"/>
              <a:gd name="connsiteY4" fmla="*/ 7448 h 10166"/>
              <a:gd name="connsiteX5" fmla="*/ 1756 w 10989"/>
              <a:gd name="connsiteY5" fmla="*/ 4871 h 10166"/>
              <a:gd name="connsiteX6" fmla="*/ 634 w 10989"/>
              <a:gd name="connsiteY6" fmla="*/ 1825 h 10166"/>
              <a:gd name="connsiteX7" fmla="*/ 0 w 10989"/>
              <a:gd name="connsiteY7" fmla="*/ 0 h 10166"/>
              <a:gd name="connsiteX0" fmla="*/ 0 w 10989"/>
              <a:gd name="connsiteY0" fmla="*/ 0 h 10166"/>
              <a:gd name="connsiteX1" fmla="*/ 41 w 10989"/>
              <a:gd name="connsiteY1" fmla="*/ 9868 h 10166"/>
              <a:gd name="connsiteX2" fmla="*/ 10067 w 10989"/>
              <a:gd name="connsiteY2" fmla="*/ 10166 h 10166"/>
              <a:gd name="connsiteX3" fmla="*/ 6594 w 10989"/>
              <a:gd name="connsiteY3" fmla="*/ 8613 h 10166"/>
              <a:gd name="connsiteX4" fmla="*/ 3357 w 10989"/>
              <a:gd name="connsiteY4" fmla="*/ 6813 h 10166"/>
              <a:gd name="connsiteX5" fmla="*/ 1756 w 10989"/>
              <a:gd name="connsiteY5" fmla="*/ 4871 h 10166"/>
              <a:gd name="connsiteX6" fmla="*/ 634 w 10989"/>
              <a:gd name="connsiteY6" fmla="*/ 1825 h 10166"/>
              <a:gd name="connsiteX7" fmla="*/ 0 w 10989"/>
              <a:gd name="connsiteY7" fmla="*/ 0 h 10166"/>
              <a:gd name="connsiteX0" fmla="*/ 0 w 10989"/>
              <a:gd name="connsiteY0" fmla="*/ 0 h 10166"/>
              <a:gd name="connsiteX1" fmla="*/ 41 w 10989"/>
              <a:gd name="connsiteY1" fmla="*/ 9868 h 10166"/>
              <a:gd name="connsiteX2" fmla="*/ 10067 w 10989"/>
              <a:gd name="connsiteY2" fmla="*/ 10166 h 10166"/>
              <a:gd name="connsiteX3" fmla="*/ 6594 w 10989"/>
              <a:gd name="connsiteY3" fmla="*/ 8613 h 10166"/>
              <a:gd name="connsiteX4" fmla="*/ 3357 w 10989"/>
              <a:gd name="connsiteY4" fmla="*/ 6813 h 10166"/>
              <a:gd name="connsiteX5" fmla="*/ 1756 w 10989"/>
              <a:gd name="connsiteY5" fmla="*/ 4871 h 10166"/>
              <a:gd name="connsiteX6" fmla="*/ 634 w 10989"/>
              <a:gd name="connsiteY6" fmla="*/ 2460 h 10166"/>
              <a:gd name="connsiteX7" fmla="*/ 0 w 10989"/>
              <a:gd name="connsiteY7" fmla="*/ 0 h 10166"/>
              <a:gd name="connsiteX0" fmla="*/ 0 w 10989"/>
              <a:gd name="connsiteY0" fmla="*/ 0 h 10166"/>
              <a:gd name="connsiteX1" fmla="*/ 41 w 10989"/>
              <a:gd name="connsiteY1" fmla="*/ 9868 h 10166"/>
              <a:gd name="connsiteX2" fmla="*/ 10067 w 10989"/>
              <a:gd name="connsiteY2" fmla="*/ 10166 h 10166"/>
              <a:gd name="connsiteX3" fmla="*/ 6594 w 10989"/>
              <a:gd name="connsiteY3" fmla="*/ 8613 h 10166"/>
              <a:gd name="connsiteX4" fmla="*/ 3856 w 10989"/>
              <a:gd name="connsiteY4" fmla="*/ 7765 h 10166"/>
              <a:gd name="connsiteX5" fmla="*/ 1756 w 10989"/>
              <a:gd name="connsiteY5" fmla="*/ 4871 h 10166"/>
              <a:gd name="connsiteX6" fmla="*/ 634 w 10989"/>
              <a:gd name="connsiteY6" fmla="*/ 2460 h 10166"/>
              <a:gd name="connsiteX7" fmla="*/ 0 w 10989"/>
              <a:gd name="connsiteY7" fmla="*/ 0 h 10166"/>
              <a:gd name="connsiteX0" fmla="*/ 0 w 10989"/>
              <a:gd name="connsiteY0" fmla="*/ 0 h 10166"/>
              <a:gd name="connsiteX1" fmla="*/ 41 w 10989"/>
              <a:gd name="connsiteY1" fmla="*/ 9868 h 10166"/>
              <a:gd name="connsiteX2" fmla="*/ 10067 w 10989"/>
              <a:gd name="connsiteY2" fmla="*/ 10166 h 10166"/>
              <a:gd name="connsiteX3" fmla="*/ 6594 w 10989"/>
              <a:gd name="connsiteY3" fmla="*/ 8613 h 10166"/>
              <a:gd name="connsiteX4" fmla="*/ 3556 w 10989"/>
              <a:gd name="connsiteY4" fmla="*/ 6813 h 10166"/>
              <a:gd name="connsiteX5" fmla="*/ 1756 w 10989"/>
              <a:gd name="connsiteY5" fmla="*/ 4871 h 10166"/>
              <a:gd name="connsiteX6" fmla="*/ 634 w 10989"/>
              <a:gd name="connsiteY6" fmla="*/ 2460 h 10166"/>
              <a:gd name="connsiteX7" fmla="*/ 0 w 10989"/>
              <a:gd name="connsiteY7" fmla="*/ 0 h 10166"/>
              <a:gd name="connsiteX0" fmla="*/ 0 w 10989"/>
              <a:gd name="connsiteY0" fmla="*/ 0 h 10166"/>
              <a:gd name="connsiteX1" fmla="*/ 41 w 10989"/>
              <a:gd name="connsiteY1" fmla="*/ 9868 h 10166"/>
              <a:gd name="connsiteX2" fmla="*/ 10067 w 10989"/>
              <a:gd name="connsiteY2" fmla="*/ 10166 h 10166"/>
              <a:gd name="connsiteX3" fmla="*/ 6594 w 10989"/>
              <a:gd name="connsiteY3" fmla="*/ 8613 h 10166"/>
              <a:gd name="connsiteX4" fmla="*/ 3556 w 10989"/>
              <a:gd name="connsiteY4" fmla="*/ 6813 h 10166"/>
              <a:gd name="connsiteX5" fmla="*/ 1806 w 10989"/>
              <a:gd name="connsiteY5" fmla="*/ 4554 h 10166"/>
              <a:gd name="connsiteX6" fmla="*/ 634 w 10989"/>
              <a:gd name="connsiteY6" fmla="*/ 2460 h 10166"/>
              <a:gd name="connsiteX7" fmla="*/ 0 w 10989"/>
              <a:gd name="connsiteY7" fmla="*/ 0 h 10166"/>
              <a:gd name="connsiteX0" fmla="*/ 0 w 10989"/>
              <a:gd name="connsiteY0" fmla="*/ 0 h 10166"/>
              <a:gd name="connsiteX1" fmla="*/ 41 w 10989"/>
              <a:gd name="connsiteY1" fmla="*/ 9868 h 10166"/>
              <a:gd name="connsiteX2" fmla="*/ 10067 w 10989"/>
              <a:gd name="connsiteY2" fmla="*/ 10166 h 10166"/>
              <a:gd name="connsiteX3" fmla="*/ 6594 w 10989"/>
              <a:gd name="connsiteY3" fmla="*/ 8613 h 10166"/>
              <a:gd name="connsiteX4" fmla="*/ 3556 w 10989"/>
              <a:gd name="connsiteY4" fmla="*/ 6813 h 10166"/>
              <a:gd name="connsiteX5" fmla="*/ 1806 w 10989"/>
              <a:gd name="connsiteY5" fmla="*/ 4554 h 10166"/>
              <a:gd name="connsiteX6" fmla="*/ 634 w 10989"/>
              <a:gd name="connsiteY6" fmla="*/ 2460 h 10166"/>
              <a:gd name="connsiteX7" fmla="*/ 0 w 10989"/>
              <a:gd name="connsiteY7" fmla="*/ 0 h 10166"/>
              <a:gd name="connsiteX0" fmla="*/ 0 w 10989"/>
              <a:gd name="connsiteY0" fmla="*/ 0 h 10166"/>
              <a:gd name="connsiteX1" fmla="*/ 41 w 10989"/>
              <a:gd name="connsiteY1" fmla="*/ 9868 h 10166"/>
              <a:gd name="connsiteX2" fmla="*/ 10067 w 10989"/>
              <a:gd name="connsiteY2" fmla="*/ 10166 h 10166"/>
              <a:gd name="connsiteX3" fmla="*/ 6594 w 10989"/>
              <a:gd name="connsiteY3" fmla="*/ 8613 h 10166"/>
              <a:gd name="connsiteX4" fmla="*/ 3696 w 10989"/>
              <a:gd name="connsiteY4" fmla="*/ 7289 h 10166"/>
              <a:gd name="connsiteX5" fmla="*/ 1806 w 10989"/>
              <a:gd name="connsiteY5" fmla="*/ 4554 h 10166"/>
              <a:gd name="connsiteX6" fmla="*/ 634 w 10989"/>
              <a:gd name="connsiteY6" fmla="*/ 2460 h 10166"/>
              <a:gd name="connsiteX7" fmla="*/ 0 w 10989"/>
              <a:gd name="connsiteY7" fmla="*/ 0 h 10166"/>
              <a:gd name="connsiteX0" fmla="*/ 0 w 10989"/>
              <a:gd name="connsiteY0" fmla="*/ 0 h 10166"/>
              <a:gd name="connsiteX1" fmla="*/ 41 w 10989"/>
              <a:gd name="connsiteY1" fmla="*/ 9868 h 10166"/>
              <a:gd name="connsiteX2" fmla="*/ 10067 w 10989"/>
              <a:gd name="connsiteY2" fmla="*/ 10166 h 10166"/>
              <a:gd name="connsiteX3" fmla="*/ 6594 w 10989"/>
              <a:gd name="connsiteY3" fmla="*/ 8613 h 10166"/>
              <a:gd name="connsiteX4" fmla="*/ 3696 w 10989"/>
              <a:gd name="connsiteY4" fmla="*/ 7289 h 10166"/>
              <a:gd name="connsiteX5" fmla="*/ 1853 w 10989"/>
              <a:gd name="connsiteY5" fmla="*/ 5506 h 10166"/>
              <a:gd name="connsiteX6" fmla="*/ 634 w 10989"/>
              <a:gd name="connsiteY6" fmla="*/ 2460 h 10166"/>
              <a:gd name="connsiteX7" fmla="*/ 0 w 10989"/>
              <a:gd name="connsiteY7" fmla="*/ 0 h 10166"/>
              <a:gd name="connsiteX0" fmla="*/ 0 w 10989"/>
              <a:gd name="connsiteY0" fmla="*/ 0 h 10166"/>
              <a:gd name="connsiteX1" fmla="*/ 41 w 10989"/>
              <a:gd name="connsiteY1" fmla="*/ 9868 h 10166"/>
              <a:gd name="connsiteX2" fmla="*/ 10067 w 10989"/>
              <a:gd name="connsiteY2" fmla="*/ 10166 h 10166"/>
              <a:gd name="connsiteX3" fmla="*/ 6594 w 10989"/>
              <a:gd name="connsiteY3" fmla="*/ 8930 h 10166"/>
              <a:gd name="connsiteX4" fmla="*/ 3696 w 10989"/>
              <a:gd name="connsiteY4" fmla="*/ 7289 h 10166"/>
              <a:gd name="connsiteX5" fmla="*/ 1853 w 10989"/>
              <a:gd name="connsiteY5" fmla="*/ 5506 h 10166"/>
              <a:gd name="connsiteX6" fmla="*/ 634 w 10989"/>
              <a:gd name="connsiteY6" fmla="*/ 2460 h 10166"/>
              <a:gd name="connsiteX7" fmla="*/ 0 w 10989"/>
              <a:gd name="connsiteY7" fmla="*/ 0 h 10166"/>
              <a:gd name="connsiteX0" fmla="*/ 0 w 11831"/>
              <a:gd name="connsiteY0" fmla="*/ 0 h 9868"/>
              <a:gd name="connsiteX1" fmla="*/ 41 w 11831"/>
              <a:gd name="connsiteY1" fmla="*/ 9868 h 9868"/>
              <a:gd name="connsiteX2" fmla="*/ 10909 w 11831"/>
              <a:gd name="connsiteY2" fmla="*/ 9849 h 9868"/>
              <a:gd name="connsiteX3" fmla="*/ 6594 w 11831"/>
              <a:gd name="connsiteY3" fmla="*/ 8930 h 9868"/>
              <a:gd name="connsiteX4" fmla="*/ 3696 w 11831"/>
              <a:gd name="connsiteY4" fmla="*/ 7289 h 9868"/>
              <a:gd name="connsiteX5" fmla="*/ 1853 w 11831"/>
              <a:gd name="connsiteY5" fmla="*/ 5506 h 9868"/>
              <a:gd name="connsiteX6" fmla="*/ 634 w 11831"/>
              <a:gd name="connsiteY6" fmla="*/ 2460 h 9868"/>
              <a:gd name="connsiteX7" fmla="*/ 0 w 11831"/>
              <a:gd name="connsiteY7" fmla="*/ 0 h 9868"/>
              <a:gd name="connsiteX0" fmla="*/ 0 w 10000"/>
              <a:gd name="connsiteY0" fmla="*/ 0 h 10000"/>
              <a:gd name="connsiteX1" fmla="*/ 35 w 10000"/>
              <a:gd name="connsiteY1" fmla="*/ 10000 h 10000"/>
              <a:gd name="connsiteX2" fmla="*/ 9221 w 10000"/>
              <a:gd name="connsiteY2" fmla="*/ 9981 h 10000"/>
              <a:gd name="connsiteX3" fmla="*/ 5573 w 10000"/>
              <a:gd name="connsiteY3" fmla="*/ 9049 h 10000"/>
              <a:gd name="connsiteX4" fmla="*/ 3124 w 10000"/>
              <a:gd name="connsiteY4" fmla="*/ 7387 h 10000"/>
              <a:gd name="connsiteX5" fmla="*/ 1922 w 10000"/>
              <a:gd name="connsiteY5" fmla="*/ 6384 h 10000"/>
              <a:gd name="connsiteX6" fmla="*/ 536 w 10000"/>
              <a:gd name="connsiteY6" fmla="*/ 2493 h 10000"/>
              <a:gd name="connsiteX7" fmla="*/ 0 w 10000"/>
              <a:gd name="connsiteY7" fmla="*/ 0 h 10000"/>
              <a:gd name="connsiteX0" fmla="*/ 0 w 10000"/>
              <a:gd name="connsiteY0" fmla="*/ 0 h 10000"/>
              <a:gd name="connsiteX1" fmla="*/ 35 w 10000"/>
              <a:gd name="connsiteY1" fmla="*/ 10000 h 10000"/>
              <a:gd name="connsiteX2" fmla="*/ 9221 w 10000"/>
              <a:gd name="connsiteY2" fmla="*/ 9981 h 10000"/>
              <a:gd name="connsiteX3" fmla="*/ 5573 w 10000"/>
              <a:gd name="connsiteY3" fmla="*/ 9049 h 10000"/>
              <a:gd name="connsiteX4" fmla="*/ 3124 w 10000"/>
              <a:gd name="connsiteY4" fmla="*/ 7387 h 10000"/>
              <a:gd name="connsiteX5" fmla="*/ 1250 w 10000"/>
              <a:gd name="connsiteY5" fmla="*/ 4294 h 10000"/>
              <a:gd name="connsiteX6" fmla="*/ 536 w 10000"/>
              <a:gd name="connsiteY6" fmla="*/ 2493 h 10000"/>
              <a:gd name="connsiteX7" fmla="*/ 0 w 10000"/>
              <a:gd name="connsiteY7" fmla="*/ 0 h 10000"/>
              <a:gd name="connsiteX0" fmla="*/ 0 w 10000"/>
              <a:gd name="connsiteY0" fmla="*/ 0 h 10000"/>
              <a:gd name="connsiteX1" fmla="*/ 35 w 10000"/>
              <a:gd name="connsiteY1" fmla="*/ 10000 h 10000"/>
              <a:gd name="connsiteX2" fmla="*/ 9221 w 10000"/>
              <a:gd name="connsiteY2" fmla="*/ 9981 h 10000"/>
              <a:gd name="connsiteX3" fmla="*/ 5573 w 10000"/>
              <a:gd name="connsiteY3" fmla="*/ 9049 h 10000"/>
              <a:gd name="connsiteX4" fmla="*/ 3124 w 10000"/>
              <a:gd name="connsiteY4" fmla="*/ 7387 h 10000"/>
              <a:gd name="connsiteX5" fmla="*/ 1487 w 10000"/>
              <a:gd name="connsiteY5" fmla="*/ 5098 h 10000"/>
              <a:gd name="connsiteX6" fmla="*/ 536 w 10000"/>
              <a:gd name="connsiteY6" fmla="*/ 2493 h 10000"/>
              <a:gd name="connsiteX7" fmla="*/ 0 w 10000"/>
              <a:gd name="connsiteY7" fmla="*/ 0 h 10000"/>
              <a:gd name="connsiteX0" fmla="*/ 0 w 10000"/>
              <a:gd name="connsiteY0" fmla="*/ 0 h 10000"/>
              <a:gd name="connsiteX1" fmla="*/ 35 w 10000"/>
              <a:gd name="connsiteY1" fmla="*/ 10000 h 10000"/>
              <a:gd name="connsiteX2" fmla="*/ 9221 w 10000"/>
              <a:gd name="connsiteY2" fmla="*/ 9981 h 10000"/>
              <a:gd name="connsiteX3" fmla="*/ 5573 w 10000"/>
              <a:gd name="connsiteY3" fmla="*/ 9049 h 10000"/>
              <a:gd name="connsiteX4" fmla="*/ 3084 w 10000"/>
              <a:gd name="connsiteY4" fmla="*/ 7548 h 10000"/>
              <a:gd name="connsiteX5" fmla="*/ 1487 w 10000"/>
              <a:gd name="connsiteY5" fmla="*/ 5098 h 10000"/>
              <a:gd name="connsiteX6" fmla="*/ 536 w 10000"/>
              <a:gd name="connsiteY6" fmla="*/ 2493 h 10000"/>
              <a:gd name="connsiteX7" fmla="*/ 0 w 10000"/>
              <a:gd name="connsiteY7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12" y="3333"/>
                  <a:pt x="23" y="6667"/>
                  <a:pt x="35" y="10000"/>
                </a:cubicBezTo>
                <a:lnTo>
                  <a:pt x="9221" y="9981"/>
                </a:lnTo>
                <a:cubicBezTo>
                  <a:pt x="10000" y="9767"/>
                  <a:pt x="6596" y="9454"/>
                  <a:pt x="5573" y="9049"/>
                </a:cubicBezTo>
                <a:cubicBezTo>
                  <a:pt x="4550" y="8644"/>
                  <a:pt x="3765" y="8206"/>
                  <a:pt x="3084" y="7548"/>
                </a:cubicBezTo>
                <a:cubicBezTo>
                  <a:pt x="2403" y="6890"/>
                  <a:pt x="1912" y="5941"/>
                  <a:pt x="1487" y="5098"/>
                </a:cubicBezTo>
                <a:cubicBezTo>
                  <a:pt x="1062" y="4255"/>
                  <a:pt x="693" y="3906"/>
                  <a:pt x="536" y="2493"/>
                </a:cubicBezTo>
                <a:lnTo>
                  <a:pt x="0" y="0"/>
                </a:lnTo>
                <a:close/>
              </a:path>
            </a:pathLst>
          </a:custGeom>
          <a:pattFill prst="ltVert">
            <a:fgClr>
              <a:schemeClr val="tx1"/>
            </a:fgClr>
            <a:bgClr>
              <a:schemeClr val="bg1"/>
            </a:bgClr>
          </a:pattFill>
          <a:ln w="31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5" name="Grupo 88"/>
          <p:cNvGrpSpPr/>
          <p:nvPr/>
        </p:nvGrpSpPr>
        <p:grpSpPr>
          <a:xfrm>
            <a:off x="3423567" y="1901149"/>
            <a:ext cx="466725" cy="4020686"/>
            <a:chOff x="3626763" y="2147887"/>
            <a:chExt cx="466725" cy="4020686"/>
          </a:xfrm>
        </p:grpSpPr>
        <p:sp>
          <p:nvSpPr>
            <p:cNvPr id="658449" name="Line 17"/>
            <p:cNvSpPr>
              <a:spLocks noChangeShapeType="1"/>
            </p:cNvSpPr>
            <p:nvPr/>
          </p:nvSpPr>
          <p:spPr bwMode="auto">
            <a:xfrm flipV="1">
              <a:off x="3837451" y="2147887"/>
              <a:ext cx="0" cy="3599769"/>
            </a:xfrm>
            <a:prstGeom prst="line">
              <a:avLst/>
            </a:prstGeom>
            <a:noFill/>
            <a:ln w="50800" cap="rnd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58445" name="Text Box 13"/>
            <p:cNvSpPr txBox="1">
              <a:spLocks noChangeArrowheads="1"/>
            </p:cNvSpPr>
            <p:nvPr/>
          </p:nvSpPr>
          <p:spPr bwMode="auto">
            <a:xfrm>
              <a:off x="3626763" y="5742802"/>
              <a:ext cx="466725" cy="425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 dirty="0" err="1">
                  <a:solidFill>
                    <a:srgbClr val="00FF00"/>
                  </a:solidFill>
                  <a:latin typeface="Times New Roman" pitchFamily="18" charset="0"/>
                </a:rPr>
                <a:t>S</a:t>
              </a:r>
              <a:r>
                <a:rPr lang="en-US" sz="2800" baseline="-25000" dirty="0" err="1">
                  <a:solidFill>
                    <a:srgbClr val="00FF00"/>
                  </a:solidFill>
                  <a:latin typeface="Times New Roman" pitchFamily="18" charset="0"/>
                </a:rPr>
                <a:t>k</a:t>
              </a:r>
              <a:endParaRPr lang="en-US" sz="2800" baseline="-25000" dirty="0">
                <a:solidFill>
                  <a:srgbClr val="00FF00"/>
                </a:solidFill>
                <a:latin typeface="Times New Roman" pitchFamily="18" charset="0"/>
              </a:endParaRPr>
            </a:p>
          </p:txBody>
        </p:sp>
        <p:sp>
          <p:nvSpPr>
            <p:cNvPr id="658484" name="Oval 52"/>
            <p:cNvSpPr>
              <a:spLocks noChangeArrowheads="1"/>
            </p:cNvSpPr>
            <p:nvPr/>
          </p:nvSpPr>
          <p:spPr bwMode="auto">
            <a:xfrm>
              <a:off x="3764423" y="5487439"/>
              <a:ext cx="180000" cy="1800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6" name="Grupo 69"/>
          <p:cNvGrpSpPr/>
          <p:nvPr/>
        </p:nvGrpSpPr>
        <p:grpSpPr>
          <a:xfrm>
            <a:off x="215899" y="491678"/>
            <a:ext cx="8928101" cy="5471458"/>
            <a:chOff x="215900" y="709388"/>
            <a:chExt cx="8928101" cy="5471458"/>
          </a:xfrm>
        </p:grpSpPr>
        <p:sp>
          <p:nvSpPr>
            <p:cNvPr id="38959" name="Line 23"/>
            <p:cNvSpPr>
              <a:spLocks noChangeShapeType="1"/>
            </p:cNvSpPr>
            <p:nvPr/>
          </p:nvSpPr>
          <p:spPr bwMode="auto">
            <a:xfrm>
              <a:off x="215900" y="5549900"/>
              <a:ext cx="872490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pt-BR"/>
            </a:p>
          </p:txBody>
        </p:sp>
        <p:cxnSp>
          <p:nvCxnSpPr>
            <p:cNvPr id="67" name="Conector de seta reta 66"/>
            <p:cNvCxnSpPr/>
            <p:nvPr/>
          </p:nvCxnSpPr>
          <p:spPr bwMode="auto">
            <a:xfrm flipV="1">
              <a:off x="607460" y="1165908"/>
              <a:ext cx="0" cy="458651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8961" name="Text Box 57"/>
            <p:cNvSpPr txBox="1">
              <a:spLocks noChangeArrowheads="1"/>
            </p:cNvSpPr>
            <p:nvPr/>
          </p:nvSpPr>
          <p:spPr bwMode="auto">
            <a:xfrm>
              <a:off x="8796338" y="5613400"/>
              <a:ext cx="347663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38962" name="Text Box 58"/>
            <p:cNvSpPr txBox="1">
              <a:spLocks noChangeArrowheads="1"/>
            </p:cNvSpPr>
            <p:nvPr/>
          </p:nvSpPr>
          <p:spPr bwMode="auto">
            <a:xfrm>
              <a:off x="447010" y="709388"/>
              <a:ext cx="347663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dirty="0"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81" name="Text Box 57"/>
            <p:cNvSpPr txBox="1">
              <a:spLocks noChangeArrowheads="1"/>
            </p:cNvSpPr>
            <p:nvPr/>
          </p:nvSpPr>
          <p:spPr bwMode="auto">
            <a:xfrm>
              <a:off x="451091" y="5657626"/>
              <a:ext cx="347662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82" name="Oval 44"/>
            <p:cNvSpPr>
              <a:spLocks noChangeArrowheads="1"/>
            </p:cNvSpPr>
            <p:nvPr/>
          </p:nvSpPr>
          <p:spPr bwMode="auto">
            <a:xfrm>
              <a:off x="543392" y="5491162"/>
              <a:ext cx="157163" cy="15875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>
                <a:solidFill>
                  <a:schemeClr val="hlink"/>
                </a:solidFill>
              </a:endParaRPr>
            </a:p>
          </p:txBody>
        </p:sp>
      </p:grpSp>
      <p:sp>
        <p:nvSpPr>
          <p:cNvPr id="72" name="Oval 16"/>
          <p:cNvSpPr>
            <a:spLocks noChangeArrowheads="1"/>
          </p:cNvSpPr>
          <p:nvPr/>
        </p:nvSpPr>
        <p:spPr bwMode="auto">
          <a:xfrm>
            <a:off x="3545565" y="4368914"/>
            <a:ext cx="180000" cy="180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grpSp>
        <p:nvGrpSpPr>
          <p:cNvPr id="7" name="Grupo 86"/>
          <p:cNvGrpSpPr/>
          <p:nvPr/>
        </p:nvGrpSpPr>
        <p:grpSpPr>
          <a:xfrm>
            <a:off x="2116345" y="1016686"/>
            <a:ext cx="466725" cy="4840741"/>
            <a:chOff x="2319541" y="1219882"/>
            <a:chExt cx="466725" cy="4840741"/>
          </a:xfrm>
        </p:grpSpPr>
        <p:sp>
          <p:nvSpPr>
            <p:cNvPr id="658443" name="Text Box 11"/>
            <p:cNvSpPr txBox="1">
              <a:spLocks noChangeArrowheads="1"/>
            </p:cNvSpPr>
            <p:nvPr/>
          </p:nvSpPr>
          <p:spPr bwMode="auto">
            <a:xfrm>
              <a:off x="2319541" y="5695498"/>
              <a:ext cx="466725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 dirty="0" err="1">
                  <a:latin typeface="Symbol" pitchFamily="18" charset="2"/>
                </a:rPr>
                <a:t>m</a:t>
              </a:r>
              <a:r>
                <a:rPr lang="en-US" sz="2800" baseline="-25000" dirty="0" err="1">
                  <a:latin typeface="Times New Roman" pitchFamily="18" charset="0"/>
                </a:rPr>
                <a:t>S</a:t>
              </a:r>
              <a:endParaRPr lang="en-US" sz="2800" baseline="-25000" dirty="0">
                <a:latin typeface="Times New Roman" pitchFamily="18" charset="0"/>
              </a:endParaRPr>
            </a:p>
          </p:txBody>
        </p:sp>
        <p:sp>
          <p:nvSpPr>
            <p:cNvPr id="658442" name="Line 10"/>
            <p:cNvSpPr>
              <a:spLocks noChangeShapeType="1"/>
            </p:cNvSpPr>
            <p:nvPr/>
          </p:nvSpPr>
          <p:spPr bwMode="auto">
            <a:xfrm flipV="1">
              <a:off x="2560875" y="1219882"/>
              <a:ext cx="0" cy="452913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58481" name="Oval 49"/>
            <p:cNvSpPr>
              <a:spLocks noChangeArrowheads="1"/>
            </p:cNvSpPr>
            <p:nvPr/>
          </p:nvSpPr>
          <p:spPr bwMode="auto">
            <a:xfrm>
              <a:off x="2459046" y="5441173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8" name="Grupo 93"/>
          <p:cNvGrpSpPr/>
          <p:nvPr/>
        </p:nvGrpSpPr>
        <p:grpSpPr>
          <a:xfrm>
            <a:off x="7763330" y="1001041"/>
            <a:ext cx="466725" cy="4966058"/>
            <a:chOff x="7922984" y="1233265"/>
            <a:chExt cx="466725" cy="4966058"/>
          </a:xfrm>
        </p:grpSpPr>
        <p:sp>
          <p:nvSpPr>
            <p:cNvPr id="658447" name="Line 15"/>
            <p:cNvSpPr>
              <a:spLocks noChangeShapeType="1"/>
            </p:cNvSpPr>
            <p:nvPr/>
          </p:nvSpPr>
          <p:spPr bwMode="auto">
            <a:xfrm flipH="1" flipV="1">
              <a:off x="8146598" y="1233265"/>
              <a:ext cx="11113" cy="451485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58444" name="Text Box 12"/>
            <p:cNvSpPr txBox="1">
              <a:spLocks noChangeArrowheads="1"/>
            </p:cNvSpPr>
            <p:nvPr/>
          </p:nvSpPr>
          <p:spPr bwMode="auto">
            <a:xfrm>
              <a:off x="7922984" y="5727835"/>
              <a:ext cx="466725" cy="47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 dirty="0" err="1">
                  <a:solidFill>
                    <a:srgbClr val="FFFF00"/>
                  </a:solidFill>
                  <a:latin typeface="Symbol" pitchFamily="18" charset="2"/>
                </a:rPr>
                <a:t>m</a:t>
              </a:r>
              <a:r>
                <a:rPr lang="en-US" sz="2800" baseline="-25000" dirty="0" err="1">
                  <a:solidFill>
                    <a:srgbClr val="FFFF00"/>
                  </a:solidFill>
                  <a:latin typeface="Times New Roman" pitchFamily="18" charset="0"/>
                </a:rPr>
                <a:t>R</a:t>
              </a:r>
              <a:endParaRPr lang="en-US" sz="2800" baseline="-25000" dirty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658483" name="Oval 51"/>
            <p:cNvSpPr>
              <a:spLocks noChangeArrowheads="1"/>
            </p:cNvSpPr>
            <p:nvPr/>
          </p:nvSpPr>
          <p:spPr bwMode="auto">
            <a:xfrm>
              <a:off x="8059055" y="5474738"/>
              <a:ext cx="180000" cy="1800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9" name="Grupo 99"/>
          <p:cNvGrpSpPr/>
          <p:nvPr/>
        </p:nvGrpSpPr>
        <p:grpSpPr>
          <a:xfrm>
            <a:off x="6298297" y="1919973"/>
            <a:ext cx="466725" cy="4059919"/>
            <a:chOff x="6501493" y="2152197"/>
            <a:chExt cx="466725" cy="4059919"/>
          </a:xfrm>
        </p:grpSpPr>
        <p:sp>
          <p:nvSpPr>
            <p:cNvPr id="61" name="Line 17"/>
            <p:cNvSpPr>
              <a:spLocks noChangeShapeType="1"/>
            </p:cNvSpPr>
            <p:nvPr/>
          </p:nvSpPr>
          <p:spPr bwMode="auto">
            <a:xfrm flipH="1" flipV="1">
              <a:off x="6690409" y="2152197"/>
              <a:ext cx="58737" cy="3581400"/>
            </a:xfrm>
            <a:prstGeom prst="line">
              <a:avLst/>
            </a:prstGeom>
            <a:noFill/>
            <a:ln w="50800" cap="rnd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58446" name="Text Box 14"/>
            <p:cNvSpPr txBox="1">
              <a:spLocks noChangeArrowheads="1"/>
            </p:cNvSpPr>
            <p:nvPr/>
          </p:nvSpPr>
          <p:spPr bwMode="auto">
            <a:xfrm>
              <a:off x="6501493" y="5764801"/>
              <a:ext cx="466725" cy="447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 dirty="0" err="1">
                  <a:solidFill>
                    <a:srgbClr val="00FF00"/>
                  </a:solidFill>
                  <a:latin typeface="Times New Roman" pitchFamily="18" charset="0"/>
                </a:rPr>
                <a:t>R</a:t>
              </a:r>
              <a:r>
                <a:rPr lang="en-US" sz="2800" baseline="-25000" dirty="0" err="1">
                  <a:solidFill>
                    <a:srgbClr val="00FF00"/>
                  </a:solidFill>
                  <a:latin typeface="Times New Roman" pitchFamily="18" charset="0"/>
                </a:rPr>
                <a:t>k</a:t>
              </a:r>
              <a:endParaRPr lang="en-US" sz="2800" baseline="-25000" dirty="0">
                <a:solidFill>
                  <a:srgbClr val="00FF00"/>
                </a:solidFill>
                <a:latin typeface="Times New Roman" pitchFamily="18" charset="0"/>
              </a:endParaRPr>
            </a:p>
          </p:txBody>
        </p:sp>
        <p:sp>
          <p:nvSpPr>
            <p:cNvPr id="658480" name="Oval 48"/>
            <p:cNvSpPr>
              <a:spLocks noChangeArrowheads="1"/>
            </p:cNvSpPr>
            <p:nvPr/>
          </p:nvSpPr>
          <p:spPr bwMode="auto">
            <a:xfrm>
              <a:off x="6642328" y="5474738"/>
              <a:ext cx="180000" cy="1800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sp>
        <p:nvSpPr>
          <p:cNvPr id="658464" name="Text Box 32"/>
          <p:cNvSpPr txBox="1">
            <a:spLocks noChangeArrowheads="1"/>
          </p:cNvSpPr>
          <p:nvPr/>
        </p:nvSpPr>
        <p:spPr bwMode="auto">
          <a:xfrm>
            <a:off x="0" y="-29023"/>
            <a:ext cx="91440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pt-BR" sz="2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MÉTODOS  PROJETO: CURVAS  BÁSICAS </a:t>
            </a:r>
            <a:endParaRPr kumimoji="0" lang="pt-BR" sz="2800" b="1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upo 101"/>
          <p:cNvGrpSpPr/>
          <p:nvPr/>
        </p:nvGrpSpPr>
        <p:grpSpPr>
          <a:xfrm>
            <a:off x="6516918" y="1885501"/>
            <a:ext cx="1407434" cy="465138"/>
            <a:chOff x="6691086" y="2248351"/>
            <a:chExt cx="1407434" cy="465138"/>
          </a:xfrm>
        </p:grpSpPr>
        <p:sp>
          <p:nvSpPr>
            <p:cNvPr id="658467" name="Line 35"/>
            <p:cNvSpPr>
              <a:spLocks noChangeShapeType="1"/>
            </p:cNvSpPr>
            <p:nvPr/>
          </p:nvSpPr>
          <p:spPr bwMode="auto">
            <a:xfrm flipV="1">
              <a:off x="6691086" y="2447013"/>
              <a:ext cx="1407434" cy="3493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stealth" w="lg" len="lg"/>
              <a:tailEnd type="oval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58469" name="Text Box 37"/>
            <p:cNvSpPr txBox="1">
              <a:spLocks noChangeArrowheads="1"/>
            </p:cNvSpPr>
            <p:nvPr/>
          </p:nvSpPr>
          <p:spPr bwMode="auto">
            <a:xfrm>
              <a:off x="7191832" y="2248351"/>
              <a:ext cx="466725" cy="4651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 err="1" smtClean="0">
                  <a:solidFill>
                    <a:srgbClr val="FFFF00"/>
                  </a:solidFill>
                  <a:latin typeface="Symbol" pitchFamily="18" charset="2"/>
                </a:rPr>
                <a:t>g</a:t>
              </a:r>
              <a:r>
                <a:rPr lang="en-US" sz="2400" baseline="-25000" dirty="0" err="1" smtClean="0">
                  <a:solidFill>
                    <a:srgbClr val="FFFF00"/>
                  </a:solidFill>
                  <a:latin typeface="Times New Roman" pitchFamily="18" charset="0"/>
                </a:rPr>
                <a:t>R</a:t>
              </a:r>
              <a:endParaRPr lang="en-US" sz="2400" b="1" dirty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58470" name="Text Box 38"/>
          <p:cNvSpPr txBox="1">
            <a:spLocks noChangeArrowheads="1"/>
          </p:cNvSpPr>
          <p:nvPr/>
        </p:nvSpPr>
        <p:spPr bwMode="auto">
          <a:xfrm>
            <a:off x="1727224" y="3686623"/>
            <a:ext cx="1262743" cy="10014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288000" rIns="0" bIns="360000"/>
          <a:lstStyle/>
          <a:p>
            <a:pPr algn="ctr" eaLnBrk="0" hangingPunct="0">
              <a:spcBef>
                <a:spcPts val="20"/>
              </a:spcBef>
            </a:pPr>
            <a:r>
              <a:rPr lang="en-US" sz="2400" dirty="0" err="1" smtClean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400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S</a:t>
            </a:r>
            <a:r>
              <a:rPr lang="en-US" sz="2400" baseline="-250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=</a:t>
            </a:r>
            <a:r>
              <a:rPr lang="en-US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FF00"/>
                </a:solidFill>
                <a:latin typeface="Times New Roman" pitchFamily="18" charset="0"/>
              </a:rPr>
              <a:t>S</a:t>
            </a:r>
            <a:r>
              <a:rPr lang="en-US" sz="2400" baseline="-25000" dirty="0" err="1" smtClean="0">
                <a:solidFill>
                  <a:srgbClr val="00FF00"/>
                </a:solidFill>
                <a:latin typeface="Times New Roman" pitchFamily="18" charset="0"/>
              </a:rPr>
              <a:t>k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2400" dirty="0" err="1" smtClean="0">
                <a:latin typeface="Symbol" pitchFamily="18" charset="2"/>
              </a:rPr>
              <a:t>m</a:t>
            </a:r>
            <a:r>
              <a:rPr lang="en-US" sz="2400" baseline="-25000" dirty="0" err="1" smtClean="0">
                <a:latin typeface="Times New Roman" pitchFamily="18" charset="0"/>
              </a:rPr>
              <a:t>S</a:t>
            </a:r>
            <a:endParaRPr lang="en-US" sz="2400" baseline="-25000" dirty="0" smtClean="0">
              <a:latin typeface="Times New Roman" pitchFamily="18" charset="0"/>
            </a:endParaRPr>
          </a:p>
          <a:p>
            <a:pPr algn="ctr" eaLnBrk="0" hangingPunct="0">
              <a:spcBef>
                <a:spcPts val="20"/>
              </a:spcBef>
            </a:pPr>
            <a:endParaRPr lang="en-US" sz="2400" baseline="-25000" dirty="0">
              <a:latin typeface="Times New Roman" pitchFamily="18" charset="0"/>
            </a:endParaRPr>
          </a:p>
        </p:txBody>
      </p:sp>
      <p:sp>
        <p:nvSpPr>
          <p:cNvPr id="658471" name="Text Box 39"/>
          <p:cNvSpPr txBox="1">
            <a:spLocks noChangeArrowheads="1"/>
          </p:cNvSpPr>
          <p:nvPr/>
        </p:nvSpPr>
        <p:spPr bwMode="auto">
          <a:xfrm>
            <a:off x="7148408" y="3744675"/>
            <a:ext cx="1995592" cy="957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288000" rIns="0" bIns="360000" anchor="ctr" anchorCtr="0"/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 smtClean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400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R</a:t>
            </a:r>
            <a:r>
              <a:rPr lang="en-US" sz="2400" baseline="-250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=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en-US" sz="2400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R</a:t>
            </a:r>
            <a:r>
              <a:rPr lang="en-US" sz="2400" baseline="-250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2400" dirty="0" err="1" smtClean="0">
                <a:solidFill>
                  <a:srgbClr val="00FF00"/>
                </a:solidFill>
                <a:latin typeface="Times New Roman" pitchFamily="18" charset="0"/>
              </a:rPr>
              <a:t>R</a:t>
            </a:r>
            <a:r>
              <a:rPr lang="en-US" sz="2400" baseline="-25000" dirty="0" err="1" smtClean="0">
                <a:solidFill>
                  <a:srgbClr val="00FF00"/>
                </a:solidFill>
                <a:latin typeface="Times New Roman" pitchFamily="18" charset="0"/>
              </a:rPr>
              <a:t>k</a:t>
            </a:r>
            <a:endParaRPr lang="en-US" sz="2400" baseline="-25000" dirty="0">
              <a:solidFill>
                <a:srgbClr val="00FF00"/>
              </a:solidFill>
              <a:latin typeface="Times New Roman" pitchFamily="18" charset="0"/>
            </a:endParaRPr>
          </a:p>
        </p:txBody>
      </p:sp>
      <p:grpSp>
        <p:nvGrpSpPr>
          <p:cNvPr id="11" name="Grupo 113"/>
          <p:cNvGrpSpPr/>
          <p:nvPr/>
        </p:nvGrpSpPr>
        <p:grpSpPr>
          <a:xfrm>
            <a:off x="3643090" y="1875313"/>
            <a:ext cx="2772228" cy="441551"/>
            <a:chOff x="3846286" y="2238163"/>
            <a:chExt cx="2772228" cy="441551"/>
          </a:xfrm>
        </p:grpSpPr>
        <p:sp>
          <p:nvSpPr>
            <p:cNvPr id="59" name="Line 14"/>
            <p:cNvSpPr>
              <a:spLocks noChangeShapeType="1"/>
            </p:cNvSpPr>
            <p:nvPr/>
          </p:nvSpPr>
          <p:spPr bwMode="auto">
            <a:xfrm>
              <a:off x="3846286" y="2469938"/>
              <a:ext cx="1625599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 type="oval" w="med" len="med"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0" name="Line 15"/>
            <p:cNvSpPr>
              <a:spLocks noChangeShapeType="1"/>
            </p:cNvSpPr>
            <p:nvPr/>
          </p:nvSpPr>
          <p:spPr bwMode="auto">
            <a:xfrm>
              <a:off x="5457372" y="2469938"/>
              <a:ext cx="1161142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 type="stealth" w="lg" len="lg"/>
              <a:tailEnd type="oval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2" name="Text Box 19"/>
            <p:cNvSpPr txBox="1">
              <a:spLocks noChangeArrowheads="1"/>
            </p:cNvSpPr>
            <p:nvPr/>
          </p:nvSpPr>
          <p:spPr bwMode="auto">
            <a:xfrm>
              <a:off x="4471745" y="2251089"/>
              <a:ext cx="390546" cy="4286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 err="1">
                  <a:solidFill>
                    <a:srgbClr val="00FF00"/>
                  </a:solidFill>
                  <a:latin typeface="Symbol" pitchFamily="18" charset="2"/>
                </a:rPr>
                <a:t>g</a:t>
              </a:r>
              <a:r>
                <a:rPr lang="en-US" sz="2400" baseline="-25000" dirty="0" err="1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en-US" sz="2400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 Box 28"/>
            <p:cNvSpPr txBox="1">
              <a:spLocks noChangeArrowheads="1"/>
            </p:cNvSpPr>
            <p:nvPr/>
          </p:nvSpPr>
          <p:spPr bwMode="auto">
            <a:xfrm>
              <a:off x="5871225" y="2238163"/>
              <a:ext cx="471520" cy="4413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00FF00"/>
                  </a:solidFill>
                  <a:latin typeface="Symbol" pitchFamily="18" charset="2"/>
                </a:rPr>
                <a:t>g</a:t>
              </a:r>
              <a:r>
                <a:rPr lang="en-US" sz="2400" baseline="-25000" dirty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</p:grpSp>
      <p:grpSp>
        <p:nvGrpSpPr>
          <p:cNvPr id="12" name="Grupo 91"/>
          <p:cNvGrpSpPr/>
          <p:nvPr/>
        </p:nvGrpSpPr>
        <p:grpSpPr>
          <a:xfrm>
            <a:off x="1351430" y="3592062"/>
            <a:ext cx="1352550" cy="885825"/>
            <a:chOff x="1554626" y="3809772"/>
            <a:chExt cx="1352550" cy="885825"/>
          </a:xfrm>
        </p:grpSpPr>
        <p:sp>
          <p:nvSpPr>
            <p:cNvPr id="658461" name="Line 29"/>
            <p:cNvSpPr>
              <a:spLocks noChangeShapeType="1"/>
            </p:cNvSpPr>
            <p:nvPr/>
          </p:nvSpPr>
          <p:spPr bwMode="auto">
            <a:xfrm>
              <a:off x="1554626" y="4445000"/>
              <a:ext cx="2825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58462" name="Text Box 30"/>
            <p:cNvSpPr txBox="1">
              <a:spLocks noChangeArrowheads="1"/>
            </p:cNvSpPr>
            <p:nvPr/>
          </p:nvSpPr>
          <p:spPr bwMode="auto">
            <a:xfrm>
              <a:off x="1957851" y="4186238"/>
              <a:ext cx="466725" cy="365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 err="1">
                  <a:latin typeface="Symbol" pitchFamily="18" charset="2"/>
                </a:rPr>
                <a:t>s</a:t>
              </a:r>
              <a:r>
                <a:rPr lang="en-US" sz="2400" baseline="-25000" dirty="0" err="1">
                  <a:latin typeface="Times New Roman" pitchFamily="18" charset="0"/>
                </a:rPr>
                <a:t>S</a:t>
              </a:r>
              <a:endParaRPr lang="en-US" sz="2400" baseline="-25000" dirty="0">
                <a:latin typeface="Times New Roman" pitchFamily="18" charset="0"/>
              </a:endParaRPr>
            </a:p>
          </p:txBody>
        </p:sp>
        <p:sp>
          <p:nvSpPr>
            <p:cNvPr id="658463" name="Line 31"/>
            <p:cNvSpPr>
              <a:spLocks noChangeShapeType="1"/>
            </p:cNvSpPr>
            <p:nvPr/>
          </p:nvSpPr>
          <p:spPr bwMode="auto">
            <a:xfrm>
              <a:off x="2565863" y="4448175"/>
              <a:ext cx="3413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" name="Line 28"/>
            <p:cNvSpPr>
              <a:spLocks noChangeShapeType="1"/>
            </p:cNvSpPr>
            <p:nvPr/>
          </p:nvSpPr>
          <p:spPr bwMode="auto">
            <a:xfrm>
              <a:off x="1823140" y="3809772"/>
              <a:ext cx="0" cy="885825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" name="Oval 16"/>
            <p:cNvSpPr>
              <a:spLocks noChangeArrowheads="1"/>
            </p:cNvSpPr>
            <p:nvPr/>
          </p:nvSpPr>
          <p:spPr bwMode="auto">
            <a:xfrm>
              <a:off x="1738567" y="3940605"/>
              <a:ext cx="170090" cy="174171"/>
            </a:xfrm>
            <a:prstGeom prst="ellipse">
              <a:avLst/>
            </a:prstGeom>
            <a:solidFill>
              <a:schemeClr val="tx1">
                <a:alpha val="85000"/>
              </a:schemeClr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13" name="Grupo 96"/>
          <p:cNvGrpSpPr/>
          <p:nvPr/>
        </p:nvGrpSpPr>
        <p:grpSpPr>
          <a:xfrm>
            <a:off x="6833084" y="3516317"/>
            <a:ext cx="1121430" cy="874712"/>
            <a:chOff x="7036280" y="3777569"/>
            <a:chExt cx="1121430" cy="874712"/>
          </a:xfrm>
        </p:grpSpPr>
        <p:sp>
          <p:nvSpPr>
            <p:cNvPr id="658438" name="Line 6"/>
            <p:cNvSpPr>
              <a:spLocks noChangeShapeType="1"/>
            </p:cNvSpPr>
            <p:nvPr/>
          </p:nvSpPr>
          <p:spPr bwMode="auto">
            <a:xfrm>
              <a:off x="7121299" y="3777569"/>
              <a:ext cx="0" cy="874712"/>
            </a:xfrm>
            <a:prstGeom prst="line">
              <a:avLst/>
            </a:prstGeom>
            <a:noFill/>
            <a:ln w="12700" cmpd="sng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58437" name="Line 5"/>
            <p:cNvSpPr>
              <a:spLocks noChangeShapeType="1"/>
            </p:cNvSpPr>
            <p:nvPr/>
          </p:nvSpPr>
          <p:spPr bwMode="auto">
            <a:xfrm>
              <a:off x="7125835" y="4437063"/>
              <a:ext cx="1031875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stealth" w="lg" len="lg"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58439" name="Text Box 7"/>
            <p:cNvSpPr txBox="1">
              <a:spLocks noChangeArrowheads="1"/>
            </p:cNvSpPr>
            <p:nvPr/>
          </p:nvSpPr>
          <p:spPr bwMode="auto">
            <a:xfrm>
              <a:off x="7461250" y="4183063"/>
              <a:ext cx="466725" cy="365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 err="1">
                  <a:solidFill>
                    <a:srgbClr val="FFFF00"/>
                  </a:solidFill>
                  <a:latin typeface="Symbol" pitchFamily="18" charset="2"/>
                </a:rPr>
                <a:t>s</a:t>
              </a:r>
              <a:r>
                <a:rPr lang="en-US" sz="2400" baseline="-25000" dirty="0" err="1">
                  <a:solidFill>
                    <a:srgbClr val="FFFF00"/>
                  </a:solidFill>
                  <a:latin typeface="Times New Roman" pitchFamily="18" charset="0"/>
                </a:rPr>
                <a:t>R</a:t>
              </a:r>
              <a:endParaRPr lang="en-US" sz="2400" baseline="-25000" dirty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74" name="Oval 16"/>
            <p:cNvSpPr>
              <a:spLocks noChangeArrowheads="1"/>
            </p:cNvSpPr>
            <p:nvPr/>
          </p:nvSpPr>
          <p:spPr bwMode="auto">
            <a:xfrm>
              <a:off x="7036280" y="3955124"/>
              <a:ext cx="170090" cy="174171"/>
            </a:xfrm>
            <a:prstGeom prst="ellipse">
              <a:avLst/>
            </a:prstGeom>
            <a:solidFill>
              <a:srgbClr val="FFFF00">
                <a:alpha val="87000"/>
              </a:srgbClr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14" name="Grupo 112"/>
          <p:cNvGrpSpPr/>
          <p:nvPr/>
        </p:nvGrpSpPr>
        <p:grpSpPr>
          <a:xfrm>
            <a:off x="4833257" y="1915891"/>
            <a:ext cx="869199" cy="3943234"/>
            <a:chOff x="5021939" y="2133601"/>
            <a:chExt cx="869199" cy="3943234"/>
          </a:xfrm>
        </p:grpSpPr>
        <p:sp>
          <p:nvSpPr>
            <p:cNvPr id="53" name="Line 13"/>
            <p:cNvSpPr>
              <a:spLocks noChangeShapeType="1"/>
            </p:cNvSpPr>
            <p:nvPr/>
          </p:nvSpPr>
          <p:spPr bwMode="auto">
            <a:xfrm flipH="1">
              <a:off x="5453713" y="2133601"/>
              <a:ext cx="19515" cy="358410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6" name="Oval 21"/>
            <p:cNvSpPr>
              <a:spLocks noChangeArrowheads="1"/>
            </p:cNvSpPr>
            <p:nvPr/>
          </p:nvSpPr>
          <p:spPr bwMode="auto">
            <a:xfrm>
              <a:off x="5388626" y="5485607"/>
              <a:ext cx="144463" cy="1444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66" name="Text Box 16"/>
            <p:cNvSpPr txBox="1">
              <a:spLocks noChangeArrowheads="1"/>
            </p:cNvSpPr>
            <p:nvPr/>
          </p:nvSpPr>
          <p:spPr bwMode="auto">
            <a:xfrm>
              <a:off x="5021939" y="5711710"/>
              <a:ext cx="869199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800" baseline="-250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z="2800" baseline="-25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= R</a:t>
              </a:r>
              <a:r>
                <a:rPr lang="en-US" sz="2800" baseline="-250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en-US" sz="2800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upo 105"/>
          <p:cNvGrpSpPr/>
          <p:nvPr/>
        </p:nvGrpSpPr>
        <p:grpSpPr>
          <a:xfrm>
            <a:off x="2401891" y="1000604"/>
            <a:ext cx="5566455" cy="441325"/>
            <a:chOff x="2605087" y="1232828"/>
            <a:chExt cx="5566455" cy="441325"/>
          </a:xfrm>
        </p:grpSpPr>
        <p:sp>
          <p:nvSpPr>
            <p:cNvPr id="68" name="Line 30"/>
            <p:cNvSpPr>
              <a:spLocks noChangeShapeType="1"/>
            </p:cNvSpPr>
            <p:nvPr/>
          </p:nvSpPr>
          <p:spPr bwMode="auto">
            <a:xfrm flipH="1">
              <a:off x="2605087" y="1438747"/>
              <a:ext cx="5566455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oval" w="lg" len="lg"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5" name="Text Box 35"/>
            <p:cNvSpPr txBox="1">
              <a:spLocks noChangeArrowheads="1"/>
            </p:cNvSpPr>
            <p:nvPr/>
          </p:nvSpPr>
          <p:spPr bwMode="auto">
            <a:xfrm>
              <a:off x="4965249" y="1232828"/>
              <a:ext cx="1043667" cy="4413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b="1" dirty="0" smtClean="0">
                  <a:latin typeface="Times New Roman" pitchFamily="18" charset="0"/>
                </a:rPr>
                <a:t>F</a:t>
              </a:r>
              <a:r>
                <a:rPr lang="en-US" sz="2400" b="1" baseline="-25000" dirty="0" smtClean="0">
                  <a:latin typeface="Times New Roman" pitchFamily="18" charset="0"/>
                </a:rPr>
                <a:t>S</a:t>
              </a:r>
              <a:endParaRPr lang="en-US" sz="2400" b="1" dirty="0">
                <a:latin typeface="Arial" charset="0"/>
              </a:endParaRPr>
            </a:p>
          </p:txBody>
        </p:sp>
      </p:grpSp>
      <p:grpSp>
        <p:nvGrpSpPr>
          <p:cNvPr id="16" name="Grupo 110"/>
          <p:cNvGrpSpPr/>
          <p:nvPr/>
        </p:nvGrpSpPr>
        <p:grpSpPr>
          <a:xfrm>
            <a:off x="3657602" y="1888223"/>
            <a:ext cx="2808514" cy="441325"/>
            <a:chOff x="3875312" y="3252539"/>
            <a:chExt cx="2808514" cy="441325"/>
          </a:xfrm>
        </p:grpSpPr>
        <p:sp>
          <p:nvSpPr>
            <p:cNvPr id="79" name="Line 30"/>
            <p:cNvSpPr>
              <a:spLocks noChangeShapeType="1"/>
            </p:cNvSpPr>
            <p:nvPr/>
          </p:nvSpPr>
          <p:spPr bwMode="auto">
            <a:xfrm flipH="1">
              <a:off x="3875312" y="3463486"/>
              <a:ext cx="2808514" cy="0"/>
            </a:xfrm>
            <a:prstGeom prst="line">
              <a:avLst/>
            </a:prstGeom>
            <a:noFill/>
            <a:ln w="12700" cap="rnd">
              <a:solidFill>
                <a:srgbClr val="00FF00"/>
              </a:solidFill>
              <a:round/>
              <a:headEnd type="oval" w="lg" len="lg"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8" name="Text Box 34"/>
            <p:cNvSpPr txBox="1">
              <a:spLocks noChangeArrowheads="1"/>
            </p:cNvSpPr>
            <p:nvPr/>
          </p:nvSpPr>
          <p:spPr bwMode="auto">
            <a:xfrm>
              <a:off x="5094058" y="3252539"/>
              <a:ext cx="593725" cy="4413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b="1" dirty="0" smtClean="0">
                  <a:solidFill>
                    <a:srgbClr val="00FF00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FF00"/>
                  </a:solidFill>
                  <a:latin typeface="Times New Roman" pitchFamily="18" charset="0"/>
                </a:rPr>
                <a:t>F</a:t>
              </a:r>
              <a:r>
                <a:rPr lang="en-US" sz="2400" b="1" baseline="-25000" dirty="0" err="1" smtClean="0">
                  <a:solidFill>
                    <a:srgbClr val="00FF00"/>
                  </a:solidFill>
                  <a:latin typeface="Times New Roman" pitchFamily="18" charset="0"/>
                </a:rPr>
                <a:t>k</a:t>
              </a:r>
              <a:endParaRPr lang="en-US" sz="2400" b="1" dirty="0">
                <a:solidFill>
                  <a:srgbClr val="00FF00"/>
                </a:solidFill>
                <a:latin typeface="Arial" charset="0"/>
              </a:endParaRPr>
            </a:p>
          </p:txBody>
        </p:sp>
      </p:grpSp>
      <p:sp>
        <p:nvSpPr>
          <p:cNvPr id="658497" name="Text Box 65"/>
          <p:cNvSpPr txBox="1">
            <a:spLocks noChangeArrowheads="1"/>
          </p:cNvSpPr>
          <p:nvPr/>
        </p:nvSpPr>
        <p:spPr bwMode="auto">
          <a:xfrm>
            <a:off x="1562341" y="624115"/>
            <a:ext cx="1572752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v</a:t>
            </a:r>
            <a:r>
              <a:rPr lang="en-US" sz="2400" baseline="-25000" dirty="0" err="1">
                <a:latin typeface="Times New Roman" pitchFamily="18" charset="0"/>
              </a:rPr>
              <a:t>S</a:t>
            </a:r>
            <a:r>
              <a:rPr lang="en-US" sz="2400" dirty="0">
                <a:latin typeface="Times New Roman" pitchFamily="18" charset="0"/>
              </a:rPr>
              <a:t> = </a:t>
            </a:r>
            <a:r>
              <a:rPr lang="en-US" sz="2400" dirty="0" err="1">
                <a:latin typeface="Symbol" pitchFamily="18" charset="2"/>
              </a:rPr>
              <a:t>s</a:t>
            </a:r>
            <a:r>
              <a:rPr lang="en-US" sz="2400" baseline="-25000" dirty="0" err="1">
                <a:latin typeface="Times New Roman" pitchFamily="18" charset="0"/>
              </a:rPr>
              <a:t>S</a:t>
            </a:r>
            <a:r>
              <a:rPr lang="en-US" sz="2400" dirty="0">
                <a:latin typeface="Times New Roman" pitchFamily="18" charset="0"/>
              </a:rPr>
              <a:t>/</a:t>
            </a:r>
            <a:r>
              <a:rPr lang="en-US" sz="2400" dirty="0" err="1">
                <a:latin typeface="Symbol" pitchFamily="18" charset="2"/>
              </a:rPr>
              <a:t>m</a:t>
            </a:r>
            <a:r>
              <a:rPr lang="en-US" sz="2400" baseline="-25000" dirty="0" err="1">
                <a:latin typeface="Times New Roman" pitchFamily="18" charset="0"/>
              </a:rPr>
              <a:t>S</a:t>
            </a:r>
            <a:endParaRPr lang="en-US" sz="2400" baseline="-25000" dirty="0">
              <a:latin typeface="Times New Roman" pitchFamily="18" charset="0"/>
            </a:endParaRPr>
          </a:p>
        </p:txBody>
      </p:sp>
      <p:sp>
        <p:nvSpPr>
          <p:cNvPr id="658499" name="Text Box 67"/>
          <p:cNvSpPr txBox="1">
            <a:spLocks noChangeArrowheads="1"/>
          </p:cNvSpPr>
          <p:nvPr/>
        </p:nvSpPr>
        <p:spPr bwMode="auto">
          <a:xfrm>
            <a:off x="1568008" y="632732"/>
            <a:ext cx="1567080" cy="43088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 smtClean="0">
                <a:latin typeface="Times New Roman" pitchFamily="18" charset="0"/>
              </a:rPr>
              <a:t>v</a:t>
            </a:r>
            <a:r>
              <a:rPr lang="en-US" sz="2800" b="1" baseline="-25000" dirty="0" err="1" smtClean="0">
                <a:latin typeface="Times New Roman" pitchFamily="18" charset="0"/>
              </a:rPr>
              <a:t>S</a:t>
            </a:r>
            <a:endParaRPr lang="en-US" sz="2800" b="1" baseline="-25000" dirty="0">
              <a:latin typeface="Times New Roman" pitchFamily="18" charset="0"/>
            </a:endParaRPr>
          </a:p>
        </p:txBody>
      </p:sp>
      <p:sp>
        <p:nvSpPr>
          <p:cNvPr id="658496" name="Text Box 64"/>
          <p:cNvSpPr txBox="1">
            <a:spLocks noChangeArrowheads="1"/>
          </p:cNvSpPr>
          <p:nvPr/>
        </p:nvSpPr>
        <p:spPr bwMode="auto">
          <a:xfrm>
            <a:off x="7142392" y="624115"/>
            <a:ext cx="1682296" cy="43088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</a:rPr>
              <a:t>v</a:t>
            </a:r>
            <a:r>
              <a:rPr lang="en-US" sz="2400" baseline="-25000" dirty="0" err="1">
                <a:solidFill>
                  <a:srgbClr val="FFFF00"/>
                </a:solidFill>
                <a:latin typeface="Times New Roman" pitchFamily="18" charset="0"/>
              </a:rPr>
              <a:t>R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 = </a:t>
            </a:r>
            <a:r>
              <a:rPr lang="en-US" sz="2400" dirty="0" err="1">
                <a:solidFill>
                  <a:srgbClr val="FFFF00"/>
                </a:solidFill>
                <a:latin typeface="Symbol" pitchFamily="18" charset="2"/>
              </a:rPr>
              <a:t>s</a:t>
            </a:r>
            <a:r>
              <a:rPr lang="en-US" sz="2400" baseline="-25000" dirty="0" err="1">
                <a:solidFill>
                  <a:srgbClr val="FFFF00"/>
                </a:solidFill>
                <a:latin typeface="Times New Roman" pitchFamily="18" charset="0"/>
              </a:rPr>
              <a:t>R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2400" dirty="0" err="1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en-US" sz="2400" baseline="-25000" dirty="0" err="1">
                <a:solidFill>
                  <a:srgbClr val="FFFF00"/>
                </a:solidFill>
                <a:latin typeface="Times New Roman" pitchFamily="18" charset="0"/>
              </a:rPr>
              <a:t>R</a:t>
            </a:r>
            <a:endParaRPr lang="en-US" sz="2400" baseline="-250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658498" name="Text Box 66"/>
          <p:cNvSpPr txBox="1">
            <a:spLocks noChangeArrowheads="1"/>
          </p:cNvSpPr>
          <p:nvPr/>
        </p:nvSpPr>
        <p:spPr bwMode="auto">
          <a:xfrm>
            <a:off x="7036496" y="665857"/>
            <a:ext cx="1875280" cy="4308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+mn-cs"/>
              </a:rPr>
              <a:t>v</a:t>
            </a:r>
            <a:r>
              <a:rPr lang="en-US" sz="2800" b="1" baseline="-25000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+mn-cs"/>
              </a:rPr>
              <a:t>R</a:t>
            </a:r>
            <a:endParaRPr lang="en-US" sz="2800" b="1" baseline="-25000" dirty="0"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+mn-cs"/>
            </a:endParaRPr>
          </a:p>
        </p:txBody>
      </p:sp>
      <p:grpSp>
        <p:nvGrpSpPr>
          <p:cNvPr id="17" name="Grupo 100"/>
          <p:cNvGrpSpPr/>
          <p:nvPr/>
        </p:nvGrpSpPr>
        <p:grpSpPr>
          <a:xfrm>
            <a:off x="2354730" y="1866677"/>
            <a:ext cx="1289050" cy="789443"/>
            <a:chOff x="2557926" y="2229527"/>
            <a:chExt cx="1289050" cy="789443"/>
          </a:xfrm>
        </p:grpSpPr>
        <p:sp>
          <p:nvSpPr>
            <p:cNvPr id="658466" name="Line 34"/>
            <p:cNvSpPr>
              <a:spLocks noChangeShapeType="1"/>
            </p:cNvSpPr>
            <p:nvPr/>
          </p:nvSpPr>
          <p:spPr bwMode="auto">
            <a:xfrm>
              <a:off x="2557926" y="2462890"/>
              <a:ext cx="128905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oval" w="lg" len="lg"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58468" name="Text Box 36"/>
            <p:cNvSpPr txBox="1">
              <a:spLocks noChangeArrowheads="1"/>
            </p:cNvSpPr>
            <p:nvPr/>
          </p:nvSpPr>
          <p:spPr bwMode="auto">
            <a:xfrm>
              <a:off x="3008776" y="2229527"/>
              <a:ext cx="450850" cy="7894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 err="1" smtClean="0">
                  <a:solidFill>
                    <a:srgbClr val="FFFF00"/>
                  </a:solidFill>
                  <a:latin typeface="Symbol" pitchFamily="18" charset="2"/>
                </a:rPr>
                <a:t>g</a:t>
              </a:r>
              <a:r>
                <a:rPr lang="en-US" sz="2400" baseline="-25000" dirty="0" err="1" smtClean="0">
                  <a:solidFill>
                    <a:srgbClr val="FFFF00"/>
                  </a:solidFill>
                  <a:latin typeface="Times New Roman" pitchFamily="18" charset="0"/>
                </a:rPr>
                <a:t>S</a:t>
              </a:r>
              <a:endParaRPr lang="en-US" sz="2400" b="1" dirty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sp>
        <p:nvSpPr>
          <p:cNvPr id="73" name="Oval 16"/>
          <p:cNvSpPr>
            <a:spLocks noChangeArrowheads="1"/>
          </p:cNvSpPr>
          <p:nvPr/>
        </p:nvSpPr>
        <p:spPr bwMode="auto">
          <a:xfrm>
            <a:off x="6419431" y="4267170"/>
            <a:ext cx="180000" cy="180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grpSp>
        <p:nvGrpSpPr>
          <p:cNvPr id="19" name="Grupo 107"/>
          <p:cNvGrpSpPr/>
          <p:nvPr/>
        </p:nvGrpSpPr>
        <p:grpSpPr>
          <a:xfrm>
            <a:off x="2380126" y="972470"/>
            <a:ext cx="5566455" cy="428625"/>
            <a:chOff x="2583316" y="2743199"/>
            <a:chExt cx="5566455" cy="428625"/>
          </a:xfrm>
        </p:grpSpPr>
        <p:sp>
          <p:nvSpPr>
            <p:cNvPr id="107" name="Line 30"/>
            <p:cNvSpPr>
              <a:spLocks noChangeShapeType="1"/>
            </p:cNvSpPr>
            <p:nvPr/>
          </p:nvSpPr>
          <p:spPr bwMode="auto">
            <a:xfrm flipH="1">
              <a:off x="2583316" y="2970004"/>
              <a:ext cx="5566455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 type="oval" w="lg" len="lg"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6" name="Text Box 29"/>
            <p:cNvSpPr txBox="1">
              <a:spLocks noChangeArrowheads="1"/>
            </p:cNvSpPr>
            <p:nvPr/>
          </p:nvSpPr>
          <p:spPr bwMode="auto">
            <a:xfrm>
              <a:off x="4157889" y="2743199"/>
              <a:ext cx="2460625" cy="4286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b="1" dirty="0">
                  <a:latin typeface="Times New Roman" pitchFamily="18" charset="0"/>
                </a:rPr>
                <a:t>F</a:t>
              </a:r>
              <a:r>
                <a:rPr lang="en-US" sz="2400" b="1" baseline="-25000" dirty="0">
                  <a:latin typeface="Times New Roman" pitchFamily="18" charset="0"/>
                </a:rPr>
                <a:t>S </a:t>
              </a:r>
              <a:r>
                <a:rPr lang="en-US" sz="2400" b="1" dirty="0">
                  <a:latin typeface="Times New Roman" pitchFamily="18" charset="0"/>
                </a:rPr>
                <a:t>= </a:t>
              </a:r>
              <a:r>
                <a:rPr lang="en-US" sz="2400" b="1" dirty="0" err="1">
                  <a:solidFill>
                    <a:srgbClr val="FFFF00"/>
                  </a:solidFill>
                  <a:latin typeface="Symbol" pitchFamily="18" charset="2"/>
                </a:rPr>
                <a:t>g</a:t>
              </a:r>
              <a:r>
                <a:rPr lang="en-US" sz="2400" b="1" baseline="-25000" dirty="0" err="1">
                  <a:solidFill>
                    <a:srgbClr val="FFFF00"/>
                  </a:solidFill>
                  <a:latin typeface="Times New Roman" pitchFamily="18" charset="0"/>
                </a:rPr>
                <a:t>R</a:t>
              </a:r>
              <a:r>
                <a:rPr lang="en-US" sz="2400" b="1" dirty="0">
                  <a:solidFill>
                    <a:srgbClr val="FFFF00"/>
                  </a:solidFill>
                  <a:latin typeface="Times New Roman" pitchFamily="18" charset="0"/>
                </a:rPr>
                <a:t>  </a:t>
              </a:r>
              <a:r>
                <a:rPr lang="en-US" sz="2400" b="1" dirty="0" err="1">
                  <a:solidFill>
                    <a:srgbClr val="FFFF00"/>
                  </a:solidFill>
                  <a:latin typeface="Symbol" pitchFamily="18" charset="2"/>
                </a:rPr>
                <a:t>g</a:t>
              </a:r>
              <a:r>
                <a:rPr lang="en-US" sz="2400" b="1" baseline="-25000" dirty="0" err="1">
                  <a:solidFill>
                    <a:srgbClr val="FFFF00"/>
                  </a:solidFill>
                  <a:latin typeface="Times New Roman" pitchFamily="18" charset="0"/>
                </a:rPr>
                <a:t>S</a:t>
              </a:r>
              <a:r>
                <a:rPr lang="en-US" sz="2400" b="1" dirty="0">
                  <a:latin typeface="Times New Roman" pitchFamily="18" charset="0"/>
                </a:rPr>
                <a:t>  </a:t>
              </a:r>
              <a:r>
                <a:rPr lang="en-US" sz="2400" b="1" dirty="0" err="1">
                  <a:solidFill>
                    <a:srgbClr val="00FF00"/>
                  </a:solidFill>
                  <a:latin typeface="Symbol" pitchFamily="18" charset="2"/>
                </a:rPr>
                <a:t>g</a:t>
              </a:r>
              <a:r>
                <a:rPr lang="en-US" sz="2400" b="1" baseline="-25000" dirty="0" err="1">
                  <a:solidFill>
                    <a:srgbClr val="00FF00"/>
                  </a:solidFill>
                  <a:latin typeface="Times New Roman" pitchFamily="18" charset="0"/>
                </a:rPr>
                <a:t>f</a:t>
              </a:r>
              <a:r>
                <a:rPr lang="en-US" sz="2400" b="1" dirty="0">
                  <a:solidFill>
                    <a:srgbClr val="00FF00"/>
                  </a:solidFill>
                  <a:latin typeface="Arial" charset="0"/>
                </a:rPr>
                <a:t>  </a:t>
              </a:r>
              <a:r>
                <a:rPr lang="en-US" sz="2400" b="1" dirty="0">
                  <a:solidFill>
                    <a:srgbClr val="00FF00"/>
                  </a:solidFill>
                  <a:latin typeface="Symbol" pitchFamily="18" charset="2"/>
                </a:rPr>
                <a:t>g</a:t>
              </a:r>
              <a:r>
                <a:rPr lang="en-US" sz="2400" b="1" baseline="-25000" dirty="0">
                  <a:solidFill>
                    <a:srgbClr val="00FF00"/>
                  </a:solidFill>
                  <a:latin typeface="Times New Roman" pitchFamily="18" charset="0"/>
                </a:rPr>
                <a:t>m</a:t>
              </a:r>
              <a:r>
                <a:rPr lang="en-US" sz="2400" b="1" dirty="0">
                  <a:solidFill>
                    <a:srgbClr val="00FF00"/>
                  </a:solidFill>
                  <a:latin typeface="Arial" charset="0"/>
                </a:rPr>
                <a:t> </a:t>
              </a:r>
            </a:p>
          </p:txBody>
        </p:sp>
      </p:grpSp>
      <p:grpSp>
        <p:nvGrpSpPr>
          <p:cNvPr id="20" name="Grupo 111"/>
          <p:cNvGrpSpPr/>
          <p:nvPr/>
        </p:nvGrpSpPr>
        <p:grpSpPr>
          <a:xfrm>
            <a:off x="3679373" y="1901409"/>
            <a:ext cx="2808514" cy="425450"/>
            <a:chOff x="3882569" y="3962397"/>
            <a:chExt cx="2808514" cy="425450"/>
          </a:xfrm>
        </p:grpSpPr>
        <p:sp>
          <p:nvSpPr>
            <p:cNvPr id="109" name="Line 30"/>
            <p:cNvSpPr>
              <a:spLocks noChangeShapeType="1"/>
            </p:cNvSpPr>
            <p:nvPr/>
          </p:nvSpPr>
          <p:spPr bwMode="auto">
            <a:xfrm flipH="1">
              <a:off x="3882569" y="4167429"/>
              <a:ext cx="2808514" cy="0"/>
            </a:xfrm>
            <a:prstGeom prst="line">
              <a:avLst/>
            </a:prstGeom>
            <a:noFill/>
            <a:ln w="12700" cap="rnd">
              <a:solidFill>
                <a:srgbClr val="00FF00"/>
              </a:solidFill>
              <a:round/>
              <a:headEnd type="oval" w="lg" len="lg"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7" name="Text Box 33"/>
            <p:cNvSpPr txBox="1">
              <a:spLocks noChangeArrowheads="1"/>
            </p:cNvSpPr>
            <p:nvPr/>
          </p:nvSpPr>
          <p:spPr bwMode="auto">
            <a:xfrm>
              <a:off x="4412342" y="3962397"/>
              <a:ext cx="1886859" cy="4254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00FF00"/>
                  </a:solidFill>
                  <a:latin typeface="Times New Roman" pitchFamily="18" charset="0"/>
                </a:rPr>
                <a:t>F</a:t>
              </a:r>
              <a:r>
                <a:rPr lang="en-US" sz="2400" b="1" baseline="-25000" dirty="0" err="1">
                  <a:solidFill>
                    <a:srgbClr val="00FF00"/>
                  </a:solidFill>
                  <a:latin typeface="Times New Roman" pitchFamily="18" charset="0"/>
                </a:rPr>
                <a:t>k</a:t>
              </a:r>
              <a:r>
                <a:rPr lang="en-US" sz="2400" b="1" baseline="-25000" dirty="0">
                  <a:solidFill>
                    <a:srgbClr val="00FF00"/>
                  </a:solidFill>
                  <a:latin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FF00"/>
                  </a:solidFill>
                  <a:latin typeface="Times New Roman" pitchFamily="18" charset="0"/>
                </a:rPr>
                <a:t>= </a:t>
              </a:r>
              <a:r>
                <a:rPr lang="en-US" sz="2400" b="1" dirty="0" err="1">
                  <a:solidFill>
                    <a:srgbClr val="00FF00"/>
                  </a:solidFill>
                  <a:latin typeface="Symbol" pitchFamily="18" charset="2"/>
                </a:rPr>
                <a:t>g</a:t>
              </a:r>
              <a:r>
                <a:rPr lang="en-US" sz="2400" b="1" baseline="-25000" dirty="0" err="1">
                  <a:solidFill>
                    <a:srgbClr val="00FF00"/>
                  </a:solidFill>
                  <a:latin typeface="Times New Roman" pitchFamily="18" charset="0"/>
                </a:rPr>
                <a:t>f</a:t>
              </a:r>
              <a:r>
                <a:rPr lang="en-US" sz="2400" b="1" dirty="0">
                  <a:solidFill>
                    <a:srgbClr val="00FF00"/>
                  </a:solidFill>
                  <a:latin typeface="Times New Roman" pitchFamily="18" charset="0"/>
                </a:rPr>
                <a:t> . </a:t>
              </a:r>
              <a:r>
                <a:rPr lang="en-US" sz="2400" b="1" dirty="0">
                  <a:solidFill>
                    <a:srgbClr val="00FF00"/>
                  </a:solidFill>
                  <a:latin typeface="Symbol" pitchFamily="18" charset="2"/>
                </a:rPr>
                <a:t>g</a:t>
              </a:r>
              <a:r>
                <a:rPr lang="en-US" sz="2400" b="1" baseline="-25000" dirty="0">
                  <a:solidFill>
                    <a:srgbClr val="00FF00"/>
                  </a:solidFill>
                  <a:latin typeface="Times New Roman" pitchFamily="18" charset="0"/>
                </a:rPr>
                <a:t>m</a:t>
              </a:r>
            </a:p>
          </p:txBody>
        </p:sp>
      </p:grpSp>
      <p:sp>
        <p:nvSpPr>
          <p:cNvPr id="99" name="Retângulo 98"/>
          <p:cNvSpPr/>
          <p:nvPr/>
        </p:nvSpPr>
        <p:spPr>
          <a:xfrm>
            <a:off x="0" y="599745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pt-PT" sz="24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DETERMINAÇÃO  R</a:t>
            </a:r>
            <a:r>
              <a:rPr lang="pt-PT" sz="2400" baseline="-25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pt-PT" sz="24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 ESTACAS  VIDE  NORMA NBR6122:2010 </a:t>
            </a:r>
            <a:endParaRPr lang="pt-PT" sz="2400" baseline="-250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Retângulo 109"/>
          <p:cNvSpPr/>
          <p:nvPr/>
        </p:nvSpPr>
        <p:spPr>
          <a:xfrm>
            <a:off x="0" y="599256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pt-PT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FUNDAMENTAL: COMO  DETERMINAR  CURVA RESISTÊNCIA? </a:t>
            </a:r>
            <a:endParaRPr lang="pt-PT" sz="2400" baseline="-25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8494" grpId="0" animBg="1"/>
      <p:bldP spid="72" grpId="0" animBg="1"/>
      <p:bldP spid="658464" grpId="0"/>
      <p:bldP spid="658497" grpId="0" animBg="1"/>
      <p:bldP spid="658499" grpId="0" animBg="1"/>
      <p:bldP spid="658496" grpId="0" animBg="1"/>
      <p:bldP spid="658498" grpId="0" animBg="1"/>
      <p:bldP spid="73" grpId="0" animBg="1"/>
      <p:bldP spid="99" grpId="0"/>
      <p:bldP spid="1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2500" t="71706" r="6074" b="9196"/>
          <a:stretch/>
        </p:blipFill>
        <p:spPr bwMode="auto">
          <a:xfrm>
            <a:off x="584059" y="4604610"/>
            <a:ext cx="7977958" cy="192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664" t="10395" r="8577" b="81456"/>
          <a:stretch/>
        </p:blipFill>
        <p:spPr bwMode="auto">
          <a:xfrm>
            <a:off x="600531" y="3428951"/>
            <a:ext cx="7965553" cy="79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8227" r="40695" b="49049"/>
          <a:stretch/>
        </p:blipFill>
        <p:spPr bwMode="auto">
          <a:xfrm>
            <a:off x="600531" y="4228066"/>
            <a:ext cx="7960448" cy="37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t="46011"/>
          <a:stretch>
            <a:fillRect/>
          </a:stretch>
        </p:blipFill>
        <p:spPr bwMode="auto">
          <a:xfrm>
            <a:off x="593272" y="1538508"/>
            <a:ext cx="7959533" cy="189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t="1451" b="82798"/>
          <a:stretch>
            <a:fillRect/>
          </a:stretch>
        </p:blipFill>
        <p:spPr bwMode="auto">
          <a:xfrm>
            <a:off x="600531" y="595064"/>
            <a:ext cx="7959533" cy="55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t="25078" b="65803"/>
          <a:stretch>
            <a:fillRect/>
          </a:stretch>
        </p:blipFill>
        <p:spPr bwMode="auto">
          <a:xfrm>
            <a:off x="600525" y="1190168"/>
            <a:ext cx="7959533" cy="31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0" y="43542"/>
            <a:ext cx="91440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pt-BR" sz="2800" b="1" u="sng" dirty="0" smtClean="0">
                <a:solidFill>
                  <a:srgbClr val="FFFF00"/>
                </a:solidFill>
                <a:latin typeface="Times New Roman" pitchFamily="18" charset="0"/>
              </a:rPr>
              <a:t>NOVA NORMA NBR 6122: 2010 </a:t>
            </a:r>
            <a:endParaRPr kumimoji="0" lang="pt-BR" sz="2800" b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-14514" y="2786737"/>
            <a:ext cx="9144000" cy="707886"/>
          </a:xfrm>
          <a:prstGeom prst="rect">
            <a:avLst/>
          </a:prstGeom>
          <a:solidFill>
            <a:schemeClr val="bg1">
              <a:alpha val="98822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20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“.... a engenharia fundações não é ciência exata e </a:t>
            </a:r>
          </a:p>
          <a:p>
            <a:pPr algn="ctr" eaLnBrk="0" hangingPunct="0"/>
            <a:r>
              <a:rPr lang="pt-BR" sz="20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riscos</a:t>
            </a:r>
            <a:r>
              <a:rPr lang="pt-BR" sz="2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pt-BR" sz="20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são inerentes à atividade...”</a:t>
            </a:r>
            <a:endParaRPr lang="pt-BR" sz="2000" dirty="0">
              <a:solidFill>
                <a:srgbClr val="00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1307" y="4188382"/>
            <a:ext cx="9144000" cy="400110"/>
          </a:xfrm>
          <a:prstGeom prst="rect">
            <a:avLst/>
          </a:prstGeom>
          <a:solidFill>
            <a:schemeClr val="bg1">
              <a:alpha val="98822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20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pt-BR" sz="2000" i="1" dirty="0" err="1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R</a:t>
            </a:r>
            <a:r>
              <a:rPr lang="pt-BR" sz="2000" i="1" baseline="-25000" dirty="0" err="1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medio</a:t>
            </a:r>
            <a:r>
              <a:rPr lang="pt-BR" sz="2000" i="1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  e   </a:t>
            </a:r>
            <a:r>
              <a:rPr lang="pt-BR" sz="2000" i="1" dirty="0" err="1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R</a:t>
            </a:r>
            <a:r>
              <a:rPr lang="pt-BR" sz="2000" i="1" baseline="-25000" dirty="0" err="1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k</a:t>
            </a:r>
            <a:r>
              <a:rPr lang="pt-BR" sz="2000" i="1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 determinam a forma da curva R da fundação</a:t>
            </a:r>
            <a:endParaRPr lang="pt-BR" sz="2000" i="1" dirty="0">
              <a:solidFill>
                <a:srgbClr val="00FF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Elipse 42"/>
          <p:cNvSpPr>
            <a:spLocks noChangeArrowheads="1"/>
          </p:cNvSpPr>
          <p:nvPr/>
        </p:nvSpPr>
        <p:spPr bwMode="auto">
          <a:xfrm>
            <a:off x="5114925" y="5502953"/>
            <a:ext cx="158750" cy="16033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pt-BR"/>
          </a:p>
        </p:txBody>
      </p:sp>
      <p:sp>
        <p:nvSpPr>
          <p:cNvPr id="47" name="Freeform 11"/>
          <p:cNvSpPr>
            <a:spLocks/>
          </p:cNvSpPr>
          <p:nvPr/>
        </p:nvSpPr>
        <p:spPr bwMode="auto">
          <a:xfrm>
            <a:off x="2385506" y="4723261"/>
            <a:ext cx="5313856" cy="857250"/>
          </a:xfrm>
          <a:custGeom>
            <a:avLst/>
            <a:gdLst>
              <a:gd name="T0" fmla="*/ 0 w 11281"/>
              <a:gd name="T1" fmla="*/ 2147483647 h 12847"/>
              <a:gd name="T2" fmla="*/ 2147483647 w 11281"/>
              <a:gd name="T3" fmla="*/ 2147483647 h 12847"/>
              <a:gd name="T4" fmla="*/ 2147483647 w 11281"/>
              <a:gd name="T5" fmla="*/ 2147483647 h 12847"/>
              <a:gd name="T6" fmla="*/ 2147483647 w 11281"/>
              <a:gd name="T7" fmla="*/ 2147483647 h 12847"/>
              <a:gd name="T8" fmla="*/ 2147483647 w 11281"/>
              <a:gd name="T9" fmla="*/ 2147483647 h 12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81"/>
              <a:gd name="T16" fmla="*/ 0 h 12847"/>
              <a:gd name="T17" fmla="*/ 11281 w 11281"/>
              <a:gd name="T18" fmla="*/ 12847 h 12847"/>
              <a:gd name="connsiteX0" fmla="*/ 0 w 11735"/>
              <a:gd name="connsiteY0" fmla="*/ 12412 h 12629"/>
              <a:gd name="connsiteX1" fmla="*/ 2962 w 11735"/>
              <a:gd name="connsiteY1" fmla="*/ 8627 h 12629"/>
              <a:gd name="connsiteX2" fmla="*/ 5410 w 11735"/>
              <a:gd name="connsiteY2" fmla="*/ 196 h 12629"/>
              <a:gd name="connsiteX3" fmla="*/ 8039 w 11735"/>
              <a:gd name="connsiteY3" fmla="*/ 9803 h 12629"/>
              <a:gd name="connsiteX4" fmla="*/ 11735 w 11735"/>
              <a:gd name="connsiteY4" fmla="*/ 12629 h 12629"/>
              <a:gd name="connsiteX0" fmla="*/ 0 w 12294"/>
              <a:gd name="connsiteY0" fmla="*/ 12412 h 12847"/>
              <a:gd name="connsiteX1" fmla="*/ 2962 w 12294"/>
              <a:gd name="connsiteY1" fmla="*/ 8627 h 12847"/>
              <a:gd name="connsiteX2" fmla="*/ 5410 w 12294"/>
              <a:gd name="connsiteY2" fmla="*/ 196 h 12847"/>
              <a:gd name="connsiteX3" fmla="*/ 8039 w 12294"/>
              <a:gd name="connsiteY3" fmla="*/ 9803 h 12847"/>
              <a:gd name="connsiteX4" fmla="*/ 12294 w 12294"/>
              <a:gd name="connsiteY4" fmla="*/ 12847 h 12847"/>
              <a:gd name="connsiteX0" fmla="*/ 0 w 12300"/>
              <a:gd name="connsiteY0" fmla="*/ 12198 h 12847"/>
              <a:gd name="connsiteX1" fmla="*/ 2968 w 12300"/>
              <a:gd name="connsiteY1" fmla="*/ 8627 h 12847"/>
              <a:gd name="connsiteX2" fmla="*/ 5416 w 12300"/>
              <a:gd name="connsiteY2" fmla="*/ 196 h 12847"/>
              <a:gd name="connsiteX3" fmla="*/ 8045 w 12300"/>
              <a:gd name="connsiteY3" fmla="*/ 9803 h 12847"/>
              <a:gd name="connsiteX4" fmla="*/ 12300 w 12300"/>
              <a:gd name="connsiteY4" fmla="*/ 12847 h 12847"/>
              <a:gd name="connsiteX0" fmla="*/ 479 w 12779"/>
              <a:gd name="connsiteY0" fmla="*/ 12198 h 13031"/>
              <a:gd name="connsiteX1" fmla="*/ 495 w 12779"/>
              <a:gd name="connsiteY1" fmla="*/ 12436 h 13031"/>
              <a:gd name="connsiteX2" fmla="*/ 3447 w 12779"/>
              <a:gd name="connsiteY2" fmla="*/ 8627 h 13031"/>
              <a:gd name="connsiteX3" fmla="*/ 5895 w 12779"/>
              <a:gd name="connsiteY3" fmla="*/ 196 h 13031"/>
              <a:gd name="connsiteX4" fmla="*/ 8524 w 12779"/>
              <a:gd name="connsiteY4" fmla="*/ 9803 h 13031"/>
              <a:gd name="connsiteX5" fmla="*/ 12779 w 12779"/>
              <a:gd name="connsiteY5" fmla="*/ 12847 h 13031"/>
              <a:gd name="connsiteX0" fmla="*/ 490 w 12790"/>
              <a:gd name="connsiteY0" fmla="*/ 12198 h 12924"/>
              <a:gd name="connsiteX1" fmla="*/ 495 w 12790"/>
              <a:gd name="connsiteY1" fmla="*/ 12329 h 12924"/>
              <a:gd name="connsiteX2" fmla="*/ 3458 w 12790"/>
              <a:gd name="connsiteY2" fmla="*/ 8627 h 12924"/>
              <a:gd name="connsiteX3" fmla="*/ 5906 w 12790"/>
              <a:gd name="connsiteY3" fmla="*/ 196 h 12924"/>
              <a:gd name="connsiteX4" fmla="*/ 8535 w 12790"/>
              <a:gd name="connsiteY4" fmla="*/ 9803 h 12924"/>
              <a:gd name="connsiteX5" fmla="*/ 12790 w 12790"/>
              <a:gd name="connsiteY5" fmla="*/ 12847 h 12924"/>
              <a:gd name="connsiteX0" fmla="*/ 496 w 12796"/>
              <a:gd name="connsiteY0" fmla="*/ 12198 h 12847"/>
              <a:gd name="connsiteX1" fmla="*/ 495 w 12796"/>
              <a:gd name="connsiteY1" fmla="*/ 12222 h 12847"/>
              <a:gd name="connsiteX2" fmla="*/ 3464 w 12796"/>
              <a:gd name="connsiteY2" fmla="*/ 8627 h 12847"/>
              <a:gd name="connsiteX3" fmla="*/ 5912 w 12796"/>
              <a:gd name="connsiteY3" fmla="*/ 196 h 12847"/>
              <a:gd name="connsiteX4" fmla="*/ 8541 w 12796"/>
              <a:gd name="connsiteY4" fmla="*/ 9803 h 12847"/>
              <a:gd name="connsiteX5" fmla="*/ 12796 w 12796"/>
              <a:gd name="connsiteY5" fmla="*/ 12847 h 1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96" h="12847">
                <a:moveTo>
                  <a:pt x="496" y="12198"/>
                </a:moveTo>
                <a:cubicBezTo>
                  <a:pt x="498" y="12196"/>
                  <a:pt x="0" y="12817"/>
                  <a:pt x="495" y="12222"/>
                </a:cubicBezTo>
                <a:cubicBezTo>
                  <a:pt x="990" y="11627"/>
                  <a:pt x="2561" y="10631"/>
                  <a:pt x="3464" y="8627"/>
                </a:cubicBezTo>
                <a:cubicBezTo>
                  <a:pt x="4367" y="6623"/>
                  <a:pt x="5066" y="0"/>
                  <a:pt x="5912" y="196"/>
                </a:cubicBezTo>
                <a:cubicBezTo>
                  <a:pt x="6758" y="392"/>
                  <a:pt x="7394" y="7695"/>
                  <a:pt x="8541" y="9803"/>
                </a:cubicBezTo>
                <a:cubicBezTo>
                  <a:pt x="9688" y="11911"/>
                  <a:pt x="11718" y="11624"/>
                  <a:pt x="12796" y="12847"/>
                </a:cubicBezTo>
              </a:path>
            </a:pathLst>
          </a:custGeom>
          <a:solidFill>
            <a:srgbClr val="00FF00"/>
          </a:solidFill>
          <a:ln w="15875" cmpd="sng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0" name="Text Box 43"/>
          <p:cNvSpPr txBox="1">
            <a:spLocks noChangeArrowheads="1"/>
          </p:cNvSpPr>
          <p:nvPr/>
        </p:nvSpPr>
        <p:spPr bwMode="auto">
          <a:xfrm>
            <a:off x="2917128" y="941384"/>
            <a:ext cx="3817937" cy="623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100000"/>
              </a:spcBef>
              <a:spcAft>
                <a:spcPct val="100000"/>
              </a:spcAft>
              <a:defRPr/>
            </a:pPr>
            <a:r>
              <a:rPr lang="pt-BR" sz="2800" dirty="0" err="1">
                <a:solidFill>
                  <a:srgbClr val="00FF00"/>
                </a:solidFill>
                <a:latin typeface="+mj-lt"/>
                <a:cs typeface="+mn-cs"/>
              </a:rPr>
              <a:t>p</a:t>
            </a:r>
            <a:r>
              <a:rPr lang="pt-BR" sz="2800" baseline="-25000" dirty="0" err="1">
                <a:solidFill>
                  <a:srgbClr val="00FF00"/>
                </a:solidFill>
                <a:latin typeface="+mj-lt"/>
                <a:cs typeface="+mn-cs"/>
              </a:rPr>
              <a:t>f</a:t>
            </a:r>
            <a:r>
              <a:rPr lang="pt-BR" sz="2800" dirty="0">
                <a:latin typeface="+mj-lt"/>
                <a:cs typeface="+mn-cs"/>
              </a:rPr>
              <a:t> =  </a:t>
            </a:r>
            <a:r>
              <a:rPr lang="pt-BR" sz="3600" dirty="0">
                <a:latin typeface="+mj-lt"/>
                <a:cs typeface="+mn-cs"/>
                <a:sym typeface="Symbol"/>
              </a:rPr>
              <a:t></a:t>
            </a:r>
            <a:endParaRPr lang="pt-BR" sz="3600" dirty="0">
              <a:latin typeface="+mj-lt"/>
              <a:cs typeface="+mn-cs"/>
            </a:endParaRPr>
          </a:p>
        </p:txBody>
      </p:sp>
      <p:sp>
        <p:nvSpPr>
          <p:cNvPr id="30722" name="Rectangle 99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 b="1" u="sng" dirty="0" smtClean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</a:rPr>
              <a:t>INTEGRAL  DA  PROBABILIDADE  RUÍNA</a:t>
            </a:r>
            <a:endParaRPr lang="pt-BR" sz="2800" b="1" u="sng" dirty="0">
              <a:solidFill>
                <a:srgbClr val="FFFF00"/>
              </a:solidFill>
              <a:latin typeface="+mj-lt"/>
              <a:ea typeface="Tahoma" pitchFamily="34" charset="0"/>
              <a:cs typeface="Tahoma" pitchFamily="34" charset="0"/>
              <a:sym typeface="Symbol" pitchFamily="18" charset="2"/>
            </a:endParaRPr>
          </a:p>
        </p:txBody>
      </p:sp>
      <p:sp>
        <p:nvSpPr>
          <p:cNvPr id="59" name="Freeform 7"/>
          <p:cNvSpPr>
            <a:spLocks/>
          </p:cNvSpPr>
          <p:nvPr/>
        </p:nvSpPr>
        <p:spPr bwMode="auto">
          <a:xfrm>
            <a:off x="331788" y="2208890"/>
            <a:ext cx="7200900" cy="3362325"/>
          </a:xfrm>
          <a:custGeom>
            <a:avLst/>
            <a:gdLst>
              <a:gd name="T0" fmla="*/ 0 w 12588"/>
              <a:gd name="T1" fmla="*/ 2147483647 h 10122"/>
              <a:gd name="T2" fmla="*/ 2147483647 w 12588"/>
              <a:gd name="T3" fmla="*/ 2147483647 h 10122"/>
              <a:gd name="T4" fmla="*/ 2147483647 w 12588"/>
              <a:gd name="T5" fmla="*/ 2147483647 h 10122"/>
              <a:gd name="T6" fmla="*/ 2147483647 w 12588"/>
              <a:gd name="T7" fmla="*/ 2147483647 h 10122"/>
              <a:gd name="T8" fmla="*/ 2147483647 w 12588"/>
              <a:gd name="T9" fmla="*/ 2147483647 h 10122"/>
              <a:gd name="T10" fmla="*/ 2147483647 w 12588"/>
              <a:gd name="T11" fmla="*/ 2147483647 h 10122"/>
              <a:gd name="T12" fmla="*/ 2147483647 w 12588"/>
              <a:gd name="T13" fmla="*/ 2147483647 h 10122"/>
              <a:gd name="T14" fmla="*/ 2147483647 w 12588"/>
              <a:gd name="T15" fmla="*/ 2147483647 h 10122"/>
              <a:gd name="T16" fmla="*/ 2147483647 w 12588"/>
              <a:gd name="T17" fmla="*/ 2147483647 h 10122"/>
              <a:gd name="T18" fmla="*/ 2147483647 w 12588"/>
              <a:gd name="T19" fmla="*/ 2147483647 h 1012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588"/>
              <a:gd name="T31" fmla="*/ 0 h 10122"/>
              <a:gd name="T32" fmla="*/ 12588 w 12588"/>
              <a:gd name="T33" fmla="*/ 10122 h 1012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588" h="10122">
                <a:moveTo>
                  <a:pt x="0" y="9942"/>
                </a:moveTo>
                <a:cubicBezTo>
                  <a:pt x="9" y="9936"/>
                  <a:pt x="158" y="10122"/>
                  <a:pt x="511" y="9993"/>
                </a:cubicBezTo>
                <a:cubicBezTo>
                  <a:pt x="864" y="9864"/>
                  <a:pt x="1626" y="9884"/>
                  <a:pt x="2116" y="9167"/>
                </a:cubicBezTo>
                <a:cubicBezTo>
                  <a:pt x="2607" y="8450"/>
                  <a:pt x="3018" y="7053"/>
                  <a:pt x="3454" y="5692"/>
                </a:cubicBezTo>
                <a:cubicBezTo>
                  <a:pt x="3816" y="4640"/>
                  <a:pt x="4225" y="2764"/>
                  <a:pt x="4578" y="1833"/>
                </a:cubicBezTo>
                <a:cubicBezTo>
                  <a:pt x="4935" y="914"/>
                  <a:pt x="5434" y="0"/>
                  <a:pt x="5839" y="22"/>
                </a:cubicBezTo>
                <a:cubicBezTo>
                  <a:pt x="6244" y="44"/>
                  <a:pt x="6608" y="867"/>
                  <a:pt x="7008" y="1963"/>
                </a:cubicBezTo>
                <a:cubicBezTo>
                  <a:pt x="7408" y="3059"/>
                  <a:pt x="7806" y="5402"/>
                  <a:pt x="8237" y="6596"/>
                </a:cubicBezTo>
                <a:cubicBezTo>
                  <a:pt x="8668" y="7790"/>
                  <a:pt x="8868" y="8546"/>
                  <a:pt x="9593" y="9125"/>
                </a:cubicBezTo>
                <a:cubicBezTo>
                  <a:pt x="10318" y="9704"/>
                  <a:pt x="12328" y="9875"/>
                  <a:pt x="12588" y="10069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" name="Freeform 8"/>
          <p:cNvSpPr>
            <a:spLocks/>
          </p:cNvSpPr>
          <p:nvPr/>
        </p:nvSpPr>
        <p:spPr bwMode="auto">
          <a:xfrm>
            <a:off x="1287463" y="1812015"/>
            <a:ext cx="7407275" cy="3744913"/>
          </a:xfrm>
          <a:custGeom>
            <a:avLst/>
            <a:gdLst>
              <a:gd name="T0" fmla="*/ 0 w 10000"/>
              <a:gd name="T1" fmla="*/ 2147483647 h 10078"/>
              <a:gd name="T2" fmla="*/ 2147483647 w 10000"/>
              <a:gd name="T3" fmla="*/ 2147483647 h 10078"/>
              <a:gd name="T4" fmla="*/ 2147483647 w 10000"/>
              <a:gd name="T5" fmla="*/ 2147483647 h 10078"/>
              <a:gd name="T6" fmla="*/ 2147483647 w 10000"/>
              <a:gd name="T7" fmla="*/ 2147483647 h 10078"/>
              <a:gd name="T8" fmla="*/ 2147483647 w 10000"/>
              <a:gd name="T9" fmla="*/ 2147483647 h 10078"/>
              <a:gd name="T10" fmla="*/ 2147483647 w 10000"/>
              <a:gd name="T11" fmla="*/ 2147483647 h 10078"/>
              <a:gd name="T12" fmla="*/ 2147483647 w 10000"/>
              <a:gd name="T13" fmla="*/ 2147483647 h 10078"/>
              <a:gd name="T14" fmla="*/ 2147483647 w 10000"/>
              <a:gd name="T15" fmla="*/ 2147483647 h 10078"/>
              <a:gd name="T16" fmla="*/ 2147483647 w 10000"/>
              <a:gd name="T17" fmla="*/ 2147483647 h 10078"/>
              <a:gd name="T18" fmla="*/ 2147483647 w 10000"/>
              <a:gd name="T19" fmla="*/ 2147483647 h 10078"/>
              <a:gd name="T20" fmla="*/ 2147483647 w 10000"/>
              <a:gd name="T21" fmla="*/ 2147483647 h 100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000"/>
              <a:gd name="T34" fmla="*/ 0 h 10078"/>
              <a:gd name="T35" fmla="*/ 10000 w 10000"/>
              <a:gd name="T36" fmla="*/ 10078 h 1007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000" h="10078">
                <a:moveTo>
                  <a:pt x="0" y="9960"/>
                </a:moveTo>
                <a:cubicBezTo>
                  <a:pt x="16" y="9999"/>
                  <a:pt x="31" y="10039"/>
                  <a:pt x="47" y="10078"/>
                </a:cubicBezTo>
                <a:lnTo>
                  <a:pt x="1125" y="10000"/>
                </a:lnTo>
                <a:cubicBezTo>
                  <a:pt x="1698" y="9799"/>
                  <a:pt x="2840" y="9421"/>
                  <a:pt x="3438" y="8752"/>
                </a:cubicBezTo>
                <a:cubicBezTo>
                  <a:pt x="4036" y="8084"/>
                  <a:pt x="4397" y="7196"/>
                  <a:pt x="4713" y="5989"/>
                </a:cubicBezTo>
                <a:cubicBezTo>
                  <a:pt x="5029" y="4781"/>
                  <a:pt x="5137" y="2559"/>
                  <a:pt x="5337" y="1507"/>
                </a:cubicBezTo>
                <a:cubicBezTo>
                  <a:pt x="5535" y="463"/>
                  <a:pt x="5732" y="55"/>
                  <a:pt x="5930" y="28"/>
                </a:cubicBezTo>
                <a:cubicBezTo>
                  <a:pt x="6127" y="0"/>
                  <a:pt x="6293" y="330"/>
                  <a:pt x="6520" y="1361"/>
                </a:cubicBezTo>
                <a:cubicBezTo>
                  <a:pt x="6749" y="2392"/>
                  <a:pt x="6950" y="4661"/>
                  <a:pt x="7278" y="5885"/>
                </a:cubicBezTo>
                <a:cubicBezTo>
                  <a:pt x="7606" y="7110"/>
                  <a:pt x="8039" y="8086"/>
                  <a:pt x="8492" y="8721"/>
                </a:cubicBezTo>
                <a:cubicBezTo>
                  <a:pt x="8945" y="9360"/>
                  <a:pt x="9686" y="9503"/>
                  <a:pt x="10000" y="9704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2" name="Line 9"/>
          <p:cNvSpPr>
            <a:spLocks noChangeShapeType="1"/>
          </p:cNvSpPr>
          <p:nvPr/>
        </p:nvSpPr>
        <p:spPr bwMode="auto">
          <a:xfrm flipV="1">
            <a:off x="782638" y="1535790"/>
            <a:ext cx="15875" cy="4102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pt-BR"/>
          </a:p>
        </p:txBody>
      </p:sp>
      <p:sp>
        <p:nvSpPr>
          <p:cNvPr id="65" name="Text Box 10"/>
          <p:cNvSpPr txBox="1">
            <a:spLocks noChangeArrowheads="1"/>
          </p:cNvSpPr>
          <p:nvPr/>
        </p:nvSpPr>
        <p:spPr bwMode="auto">
          <a:xfrm>
            <a:off x="7732486" y="5833608"/>
            <a:ext cx="116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>
              <a:defRPr/>
            </a:pPr>
            <a:r>
              <a:rPr lang="pt-BR" sz="2400" b="1" dirty="0">
                <a:latin typeface="+mn-lt"/>
                <a:cs typeface="+mn-cs"/>
              </a:rPr>
              <a:t>x</a:t>
            </a:r>
            <a:r>
              <a:rPr lang="pt-BR" dirty="0">
                <a:latin typeface="+mn-lt"/>
                <a:cs typeface="+mn-cs"/>
              </a:rPr>
              <a:t> = </a:t>
            </a:r>
            <a:r>
              <a:rPr lang="pt-BR" sz="2000" dirty="0">
                <a:latin typeface="+mn-lt"/>
                <a:cs typeface="+mn-cs"/>
              </a:rPr>
              <a:t>R</a:t>
            </a:r>
            <a:r>
              <a:rPr lang="pt-BR" sz="1400" baseline="-25000" dirty="0">
                <a:latin typeface="+mn-lt"/>
                <a:cs typeface="+mn-cs"/>
              </a:rPr>
              <a:t>X</a:t>
            </a:r>
            <a:r>
              <a:rPr lang="pt-BR" sz="2000" dirty="0">
                <a:latin typeface="+mn-lt"/>
                <a:cs typeface="+mn-cs"/>
              </a:rPr>
              <a:t>, S</a:t>
            </a:r>
            <a:r>
              <a:rPr lang="pt-BR" sz="1400" baseline="-25000" dirty="0">
                <a:latin typeface="+mn-lt"/>
                <a:cs typeface="+mn-cs"/>
              </a:rPr>
              <a:t>X</a:t>
            </a:r>
          </a:p>
        </p:txBody>
      </p:sp>
      <p:sp>
        <p:nvSpPr>
          <p:cNvPr id="68" name="Line 29"/>
          <p:cNvSpPr>
            <a:spLocks noChangeShapeType="1"/>
          </p:cNvSpPr>
          <p:nvPr/>
        </p:nvSpPr>
        <p:spPr bwMode="auto">
          <a:xfrm>
            <a:off x="315913" y="5536290"/>
            <a:ext cx="8596312" cy="52388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stealth" w="lg" len="lg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3" name="Text Box 13"/>
          <p:cNvSpPr txBox="1">
            <a:spLocks noChangeArrowheads="1"/>
          </p:cNvSpPr>
          <p:nvPr/>
        </p:nvSpPr>
        <p:spPr bwMode="auto">
          <a:xfrm>
            <a:off x="5505224" y="5876470"/>
            <a:ext cx="612775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>
              <a:defRPr/>
            </a:pPr>
            <a:r>
              <a:rPr lang="pt-BR" sz="2400" b="1" dirty="0" err="1">
                <a:solidFill>
                  <a:srgbClr val="FFFF00"/>
                </a:solidFill>
                <a:latin typeface="Symbol" pitchFamily="18" charset="2"/>
                <a:cs typeface="+mn-cs"/>
              </a:rPr>
              <a:t>m</a:t>
            </a:r>
            <a:r>
              <a:rPr lang="pt-BR" sz="2400" b="1" baseline="-25000" dirty="0" err="1">
                <a:solidFill>
                  <a:srgbClr val="FFFF00"/>
                </a:solidFill>
                <a:latin typeface="+mn-lt"/>
                <a:cs typeface="+mn-cs"/>
              </a:rPr>
              <a:t>R</a:t>
            </a:r>
            <a:endParaRPr lang="pt-BR" sz="2000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74" name="Text Box 15"/>
          <p:cNvSpPr txBox="1">
            <a:spLocks noChangeArrowheads="1"/>
          </p:cNvSpPr>
          <p:nvPr/>
        </p:nvSpPr>
        <p:spPr bwMode="auto">
          <a:xfrm>
            <a:off x="3281136" y="5905045"/>
            <a:ext cx="7143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>
              <a:defRPr/>
            </a:pPr>
            <a:r>
              <a:rPr lang="pt-BR" sz="2400" b="1" dirty="0" err="1">
                <a:latin typeface="Symbol" pitchFamily="18" charset="2"/>
                <a:cs typeface="+mn-cs"/>
              </a:rPr>
              <a:t>m</a:t>
            </a:r>
            <a:r>
              <a:rPr lang="pt-BR" sz="2400" b="1" baseline="-25000" dirty="0" err="1">
                <a:latin typeface="+mn-lt"/>
                <a:cs typeface="+mn-cs"/>
              </a:rPr>
              <a:t>S</a:t>
            </a:r>
            <a:endParaRPr lang="pt-BR" sz="2000" dirty="0">
              <a:latin typeface="+mn-lt"/>
              <a:cs typeface="+mn-cs"/>
            </a:endParaRPr>
          </a:p>
          <a:p>
            <a:pPr algn="ctr" eaLnBrk="0" hangingPunct="0">
              <a:defRPr/>
            </a:pPr>
            <a:endParaRPr lang="pt-BR" sz="1000" dirty="0">
              <a:latin typeface="SymbolPS" pitchFamily="18" charset="2"/>
              <a:cs typeface="+mn-cs"/>
            </a:endParaRPr>
          </a:p>
        </p:txBody>
      </p:sp>
      <p:sp>
        <p:nvSpPr>
          <p:cNvPr id="75" name="Line 25"/>
          <p:cNvSpPr>
            <a:spLocks noChangeShapeType="1"/>
          </p:cNvSpPr>
          <p:nvPr/>
        </p:nvSpPr>
        <p:spPr bwMode="auto">
          <a:xfrm>
            <a:off x="5686425" y="1637390"/>
            <a:ext cx="0" cy="4137025"/>
          </a:xfrm>
          <a:prstGeom prst="line">
            <a:avLst/>
          </a:prstGeom>
          <a:noFill/>
          <a:ln w="19050" cap="rnd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6" name="Line 25"/>
          <p:cNvSpPr>
            <a:spLocks noChangeShapeType="1"/>
          </p:cNvSpPr>
          <p:nvPr/>
        </p:nvSpPr>
        <p:spPr bwMode="auto">
          <a:xfrm>
            <a:off x="3662363" y="1913615"/>
            <a:ext cx="0" cy="3883025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4" name="Elipse 43"/>
          <p:cNvSpPr>
            <a:spLocks noChangeArrowheads="1"/>
          </p:cNvSpPr>
          <p:nvPr/>
        </p:nvSpPr>
        <p:spPr bwMode="auto">
          <a:xfrm>
            <a:off x="3592513" y="2137679"/>
            <a:ext cx="138112" cy="13811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pt-BR"/>
          </a:p>
        </p:txBody>
      </p:sp>
      <p:sp>
        <p:nvSpPr>
          <p:cNvPr id="45" name="Elipse 44"/>
          <p:cNvSpPr>
            <a:spLocks noChangeArrowheads="1"/>
          </p:cNvSpPr>
          <p:nvPr/>
        </p:nvSpPr>
        <p:spPr bwMode="auto">
          <a:xfrm>
            <a:off x="5632450" y="1754412"/>
            <a:ext cx="134938" cy="14605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pt-BR"/>
          </a:p>
        </p:txBody>
      </p:sp>
      <p:grpSp>
        <p:nvGrpSpPr>
          <p:cNvPr id="2" name="Grupo 66"/>
          <p:cNvGrpSpPr>
            <a:grpSpLocks/>
          </p:cNvGrpSpPr>
          <p:nvPr/>
        </p:nvGrpSpPr>
        <p:grpSpPr bwMode="auto">
          <a:xfrm>
            <a:off x="5071836" y="5609770"/>
            <a:ext cx="255588" cy="871538"/>
            <a:chOff x="5073076" y="5617030"/>
            <a:chExt cx="226105" cy="796214"/>
          </a:xfrm>
        </p:grpSpPr>
        <p:sp>
          <p:nvSpPr>
            <p:cNvPr id="46117" name="Text Box 72"/>
            <p:cNvSpPr txBox="1">
              <a:spLocks noChangeArrowheads="1"/>
            </p:cNvSpPr>
            <p:nvPr/>
          </p:nvSpPr>
          <p:spPr bwMode="auto">
            <a:xfrm>
              <a:off x="5073076" y="5991455"/>
              <a:ext cx="226105" cy="42178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2400" b="1">
                  <a:latin typeface="Times New Roman" pitchFamily="18" charset="0"/>
                </a:rPr>
                <a:t>x</a:t>
              </a:r>
              <a:endParaRPr lang="pt-BR" sz="2000">
                <a:latin typeface="Times New Roman" pitchFamily="18" charset="0"/>
              </a:endParaRPr>
            </a:p>
          </p:txBody>
        </p:sp>
        <p:cxnSp>
          <p:nvCxnSpPr>
            <p:cNvPr id="46118" name="Conector de seta reta 82"/>
            <p:cNvCxnSpPr>
              <a:cxnSpLocks noChangeShapeType="1"/>
            </p:cNvCxnSpPr>
            <p:nvPr/>
          </p:nvCxnSpPr>
          <p:spPr bwMode="auto">
            <a:xfrm rot="5400000" flipH="1" flipV="1">
              <a:off x="4924895" y="5862872"/>
              <a:ext cx="496145" cy="446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50" name="Elipse 49"/>
          <p:cNvSpPr>
            <a:spLocks noChangeArrowheads="1"/>
          </p:cNvSpPr>
          <p:nvPr/>
        </p:nvSpPr>
        <p:spPr bwMode="auto">
          <a:xfrm>
            <a:off x="696913" y="5498190"/>
            <a:ext cx="115887" cy="115888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pt-BR"/>
          </a:p>
        </p:txBody>
      </p:sp>
      <p:grpSp>
        <p:nvGrpSpPr>
          <p:cNvPr id="3" name="Grupo 59"/>
          <p:cNvGrpSpPr>
            <a:grpSpLocks/>
          </p:cNvGrpSpPr>
          <p:nvPr/>
        </p:nvGrpSpPr>
        <p:grpSpPr bwMode="auto">
          <a:xfrm>
            <a:off x="3439640" y="725712"/>
            <a:ext cx="711200" cy="1017811"/>
            <a:chOff x="1915885" y="626584"/>
            <a:chExt cx="711200" cy="940637"/>
          </a:xfrm>
        </p:grpSpPr>
        <p:sp>
          <p:nvSpPr>
            <p:cNvPr id="46115" name="CaixaDeTexto 54"/>
            <p:cNvSpPr txBox="1">
              <a:spLocks noChangeArrowheads="1"/>
            </p:cNvSpPr>
            <p:nvPr/>
          </p:nvSpPr>
          <p:spPr bwMode="auto">
            <a:xfrm>
              <a:off x="1915885" y="1228668"/>
              <a:ext cx="522514" cy="338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-  ∞</a:t>
              </a:r>
              <a:endParaRPr lang="pt-BR" dirty="0"/>
            </a:p>
          </p:txBody>
        </p:sp>
        <p:sp>
          <p:nvSpPr>
            <p:cNvPr id="46116" name="CaixaDeTexto 53"/>
            <p:cNvSpPr txBox="1">
              <a:spLocks noChangeArrowheads="1"/>
            </p:cNvSpPr>
            <p:nvPr/>
          </p:nvSpPr>
          <p:spPr bwMode="auto">
            <a:xfrm>
              <a:off x="2104571" y="626584"/>
              <a:ext cx="52251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+ ∞</a:t>
              </a:r>
              <a:endParaRPr lang="pt-BR" dirty="0"/>
            </a:p>
          </p:txBody>
        </p:sp>
      </p:grpSp>
      <p:grpSp>
        <p:nvGrpSpPr>
          <p:cNvPr id="4" name="Grupo 55"/>
          <p:cNvGrpSpPr>
            <a:grpSpLocks/>
          </p:cNvGrpSpPr>
          <p:nvPr/>
        </p:nvGrpSpPr>
        <p:grpSpPr bwMode="auto">
          <a:xfrm>
            <a:off x="4308469" y="4744128"/>
            <a:ext cx="898135" cy="812800"/>
            <a:chOff x="-33841" y="4746172"/>
            <a:chExt cx="1047828" cy="812800"/>
          </a:xfrm>
        </p:grpSpPr>
        <p:sp>
          <p:nvSpPr>
            <p:cNvPr id="46113" name="Line 102"/>
            <p:cNvSpPr>
              <a:spLocks noChangeShapeType="1"/>
            </p:cNvSpPr>
            <p:nvPr/>
          </p:nvSpPr>
          <p:spPr bwMode="auto">
            <a:xfrm flipH="1">
              <a:off x="1001481" y="4746172"/>
              <a:ext cx="12506" cy="8128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stealth" w="lg" len="lg"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6114" name="Retângulo 45"/>
            <p:cNvSpPr>
              <a:spLocks noChangeArrowheads="1"/>
            </p:cNvSpPr>
            <p:nvPr/>
          </p:nvSpPr>
          <p:spPr bwMode="auto">
            <a:xfrm>
              <a:off x="-33841" y="4928862"/>
              <a:ext cx="1001486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t-BR" sz="2800" dirty="0" err="1">
                  <a:latin typeface="SuperFrench" pitchFamily="2" charset="2"/>
                </a:rPr>
                <a:t>f</a:t>
              </a:r>
              <a:r>
                <a:rPr lang="pt-BR" sz="2800" baseline="-25000" dirty="0" err="1">
                  <a:latin typeface="SuperFrench" pitchFamily="2" charset="2"/>
                </a:rPr>
                <a:t>S</a:t>
              </a:r>
              <a:r>
                <a:rPr lang="pt-BR" sz="2800" baseline="-25000" dirty="0">
                  <a:latin typeface="SuperFrench" pitchFamily="2" charset="2"/>
                </a:rPr>
                <a:t> </a:t>
              </a:r>
              <a:r>
                <a:rPr lang="pt-BR" sz="2800" dirty="0">
                  <a:latin typeface="SuperFrench" pitchFamily="2" charset="2"/>
                </a:rPr>
                <a:t>(x) </a:t>
              </a:r>
            </a:p>
          </p:txBody>
        </p:sp>
      </p:grpSp>
      <p:sp>
        <p:nvSpPr>
          <p:cNvPr id="82" name="Retângulo 81"/>
          <p:cNvSpPr/>
          <p:nvPr/>
        </p:nvSpPr>
        <p:spPr>
          <a:xfrm>
            <a:off x="5604765" y="906459"/>
            <a:ext cx="633413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pt-BR" sz="2800" dirty="0">
                <a:latin typeface="+mn-lt"/>
                <a:cs typeface="+mn-cs"/>
              </a:rPr>
              <a:t>dx </a:t>
            </a:r>
          </a:p>
        </p:txBody>
      </p:sp>
      <p:sp>
        <p:nvSpPr>
          <p:cNvPr id="84" name="Retângulo 83"/>
          <p:cNvSpPr/>
          <p:nvPr/>
        </p:nvSpPr>
        <p:spPr>
          <a:xfrm>
            <a:off x="3807715" y="906459"/>
            <a:ext cx="1847850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pt-BR" sz="2800" dirty="0">
                <a:solidFill>
                  <a:srgbClr val="FFFF00"/>
                </a:solidFill>
                <a:latin typeface="+mn-lt"/>
                <a:cs typeface="+mn-cs"/>
              </a:rPr>
              <a:t>F</a:t>
            </a:r>
            <a:r>
              <a:rPr lang="pt-BR" sz="2800" baseline="-25000" dirty="0">
                <a:solidFill>
                  <a:srgbClr val="FFFF00"/>
                </a:solidFill>
                <a:latin typeface="+mn-lt"/>
                <a:cs typeface="+mn-cs"/>
              </a:rPr>
              <a:t>R </a:t>
            </a:r>
            <a:r>
              <a:rPr lang="pt-BR" sz="2800" dirty="0">
                <a:solidFill>
                  <a:srgbClr val="FFFF00"/>
                </a:solidFill>
                <a:latin typeface="+mn-lt"/>
                <a:cs typeface="+mn-cs"/>
              </a:rPr>
              <a:t>(x)</a:t>
            </a:r>
            <a:r>
              <a:rPr lang="pt-BR" sz="2800" dirty="0">
                <a:latin typeface="+mn-lt"/>
                <a:cs typeface="+mn-cs"/>
              </a:rPr>
              <a:t> </a:t>
            </a:r>
            <a:r>
              <a:rPr lang="pt-BR" sz="2800" dirty="0" err="1">
                <a:latin typeface="+mn-lt"/>
                <a:cs typeface="+mn-cs"/>
              </a:rPr>
              <a:t>f</a:t>
            </a:r>
            <a:r>
              <a:rPr lang="pt-BR" sz="2800" baseline="-25000" dirty="0" err="1">
                <a:latin typeface="+mn-lt"/>
                <a:cs typeface="+mn-cs"/>
              </a:rPr>
              <a:t>S</a:t>
            </a:r>
            <a:r>
              <a:rPr lang="pt-BR" sz="2800" baseline="-25000" dirty="0">
                <a:latin typeface="+mn-lt"/>
                <a:cs typeface="+mn-cs"/>
              </a:rPr>
              <a:t> </a:t>
            </a:r>
            <a:r>
              <a:rPr lang="pt-BR" sz="2800" dirty="0">
                <a:latin typeface="+mn-lt"/>
                <a:cs typeface="+mn-cs"/>
              </a:rPr>
              <a:t>(x)</a:t>
            </a:r>
          </a:p>
        </p:txBody>
      </p:sp>
      <p:sp>
        <p:nvSpPr>
          <p:cNvPr id="86" name="Freeform 71"/>
          <p:cNvSpPr>
            <a:spLocks/>
          </p:cNvSpPr>
          <p:nvPr/>
        </p:nvSpPr>
        <p:spPr bwMode="auto">
          <a:xfrm>
            <a:off x="1576388" y="2522752"/>
            <a:ext cx="3631740" cy="3032588"/>
          </a:xfrm>
          <a:custGeom>
            <a:avLst/>
            <a:gdLst>
              <a:gd name="T0" fmla="*/ 0 w 10000"/>
              <a:gd name="T1" fmla="*/ 2147483647 h 10030"/>
              <a:gd name="T2" fmla="*/ 2147483647 w 10000"/>
              <a:gd name="T3" fmla="*/ 2147483647 h 10030"/>
              <a:gd name="T4" fmla="*/ 2147483647 w 10000"/>
              <a:gd name="T5" fmla="*/ 2147483647 h 10030"/>
              <a:gd name="T6" fmla="*/ 2147483647 w 10000"/>
              <a:gd name="T7" fmla="*/ 2147483647 h 10030"/>
              <a:gd name="T8" fmla="*/ 2147483647 w 10000"/>
              <a:gd name="T9" fmla="*/ 2147483647 h 10030"/>
              <a:gd name="T10" fmla="*/ 2147483647 w 10000"/>
              <a:gd name="T11" fmla="*/ 0 h 10030"/>
              <a:gd name="T12" fmla="*/ 2147483647 w 10000"/>
              <a:gd name="T13" fmla="*/ 2147483647 h 10030"/>
              <a:gd name="T14" fmla="*/ 2147483647 w 10000"/>
              <a:gd name="T15" fmla="*/ 2147483647 h 10030"/>
              <a:gd name="T16" fmla="*/ 2147483647 w 10000"/>
              <a:gd name="T17" fmla="*/ 2147483647 h 100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00"/>
              <a:gd name="T28" fmla="*/ 0 h 10030"/>
              <a:gd name="T29" fmla="*/ 10000 w 10000"/>
              <a:gd name="T30" fmla="*/ 10030 h 10030"/>
              <a:gd name="connsiteX0" fmla="*/ 0 w 10014"/>
              <a:gd name="connsiteY0" fmla="*/ 17960 h 17960"/>
              <a:gd name="connsiteX1" fmla="*/ 2375 w 10014"/>
              <a:gd name="connsiteY1" fmla="*/ 17438 h 17960"/>
              <a:gd name="connsiteX2" fmla="*/ 4205 w 10014"/>
              <a:gd name="connsiteY2" fmla="*/ 16499 h 17960"/>
              <a:gd name="connsiteX3" fmla="*/ 6208 w 10014"/>
              <a:gd name="connsiteY3" fmla="*/ 14824 h 17960"/>
              <a:gd name="connsiteX4" fmla="*/ 7806 w 10014"/>
              <a:gd name="connsiteY4" fmla="*/ 11633 h 17960"/>
              <a:gd name="connsiteX5" fmla="*/ 8944 w 10014"/>
              <a:gd name="connsiteY5" fmla="*/ 7930 h 17960"/>
              <a:gd name="connsiteX6" fmla="*/ 9959 w 10014"/>
              <a:gd name="connsiteY6" fmla="*/ 47 h 17960"/>
              <a:gd name="connsiteX7" fmla="*/ 9987 w 10014"/>
              <a:gd name="connsiteY7" fmla="*/ 12499 h 17960"/>
              <a:gd name="connsiteX8" fmla="*/ 9986 w 10014"/>
              <a:gd name="connsiteY8" fmla="*/ 17960 h 17960"/>
              <a:gd name="connsiteX0" fmla="*/ 0 w 10014"/>
              <a:gd name="connsiteY0" fmla="*/ 17960 h 17960"/>
              <a:gd name="connsiteX1" fmla="*/ 2375 w 10014"/>
              <a:gd name="connsiteY1" fmla="*/ 17438 h 17960"/>
              <a:gd name="connsiteX2" fmla="*/ 4205 w 10014"/>
              <a:gd name="connsiteY2" fmla="*/ 16499 h 17960"/>
              <a:gd name="connsiteX3" fmla="*/ 6208 w 10014"/>
              <a:gd name="connsiteY3" fmla="*/ 14824 h 17960"/>
              <a:gd name="connsiteX4" fmla="*/ 7806 w 10014"/>
              <a:gd name="connsiteY4" fmla="*/ 11633 h 17960"/>
              <a:gd name="connsiteX5" fmla="*/ 8944 w 10014"/>
              <a:gd name="connsiteY5" fmla="*/ 7930 h 17960"/>
              <a:gd name="connsiteX6" fmla="*/ 9959 w 10014"/>
              <a:gd name="connsiteY6" fmla="*/ 47 h 17960"/>
              <a:gd name="connsiteX7" fmla="*/ 9987 w 10014"/>
              <a:gd name="connsiteY7" fmla="*/ 12499 h 17960"/>
              <a:gd name="connsiteX8" fmla="*/ 9986 w 10014"/>
              <a:gd name="connsiteY8" fmla="*/ 17960 h 17960"/>
              <a:gd name="connsiteX0" fmla="*/ 0 w 10014"/>
              <a:gd name="connsiteY0" fmla="*/ 17961 h 17961"/>
              <a:gd name="connsiteX1" fmla="*/ 2375 w 10014"/>
              <a:gd name="connsiteY1" fmla="*/ 17439 h 17961"/>
              <a:gd name="connsiteX2" fmla="*/ 4205 w 10014"/>
              <a:gd name="connsiteY2" fmla="*/ 16500 h 17961"/>
              <a:gd name="connsiteX3" fmla="*/ 6208 w 10014"/>
              <a:gd name="connsiteY3" fmla="*/ 14825 h 17961"/>
              <a:gd name="connsiteX4" fmla="*/ 7806 w 10014"/>
              <a:gd name="connsiteY4" fmla="*/ 11634 h 17961"/>
              <a:gd name="connsiteX5" fmla="*/ 8944 w 10014"/>
              <a:gd name="connsiteY5" fmla="*/ 7563 h 17961"/>
              <a:gd name="connsiteX6" fmla="*/ 9959 w 10014"/>
              <a:gd name="connsiteY6" fmla="*/ 48 h 17961"/>
              <a:gd name="connsiteX7" fmla="*/ 9987 w 10014"/>
              <a:gd name="connsiteY7" fmla="*/ 12500 h 17961"/>
              <a:gd name="connsiteX8" fmla="*/ 9986 w 10014"/>
              <a:gd name="connsiteY8" fmla="*/ 17961 h 17961"/>
              <a:gd name="connsiteX0" fmla="*/ 0 w 9990"/>
              <a:gd name="connsiteY0" fmla="*/ 17961 h 17961"/>
              <a:gd name="connsiteX1" fmla="*/ 2375 w 9990"/>
              <a:gd name="connsiteY1" fmla="*/ 17439 h 17961"/>
              <a:gd name="connsiteX2" fmla="*/ 4205 w 9990"/>
              <a:gd name="connsiteY2" fmla="*/ 16500 h 17961"/>
              <a:gd name="connsiteX3" fmla="*/ 6208 w 9990"/>
              <a:gd name="connsiteY3" fmla="*/ 14825 h 17961"/>
              <a:gd name="connsiteX4" fmla="*/ 7806 w 9990"/>
              <a:gd name="connsiteY4" fmla="*/ 11634 h 17961"/>
              <a:gd name="connsiteX5" fmla="*/ 8944 w 9990"/>
              <a:gd name="connsiteY5" fmla="*/ 7563 h 17961"/>
              <a:gd name="connsiteX6" fmla="*/ 9959 w 9990"/>
              <a:gd name="connsiteY6" fmla="*/ 48 h 17961"/>
              <a:gd name="connsiteX7" fmla="*/ 9987 w 9990"/>
              <a:gd name="connsiteY7" fmla="*/ 12500 h 17961"/>
              <a:gd name="connsiteX8" fmla="*/ 9986 w 9990"/>
              <a:gd name="connsiteY8" fmla="*/ 17961 h 17961"/>
              <a:gd name="connsiteX0" fmla="*/ 0 w 10000"/>
              <a:gd name="connsiteY0" fmla="*/ 9973 h 9973"/>
              <a:gd name="connsiteX1" fmla="*/ 2377 w 10000"/>
              <a:gd name="connsiteY1" fmla="*/ 9682 h 9973"/>
              <a:gd name="connsiteX2" fmla="*/ 4209 w 10000"/>
              <a:gd name="connsiteY2" fmla="*/ 9160 h 9973"/>
              <a:gd name="connsiteX3" fmla="*/ 6214 w 10000"/>
              <a:gd name="connsiteY3" fmla="*/ 8227 h 9973"/>
              <a:gd name="connsiteX4" fmla="*/ 7814 w 10000"/>
              <a:gd name="connsiteY4" fmla="*/ 6450 h 9973"/>
              <a:gd name="connsiteX5" fmla="*/ 8953 w 10000"/>
              <a:gd name="connsiteY5" fmla="*/ 4184 h 9973"/>
              <a:gd name="connsiteX6" fmla="*/ 9969 w 10000"/>
              <a:gd name="connsiteY6" fmla="*/ 0 h 9973"/>
              <a:gd name="connsiteX7" fmla="*/ 9997 w 10000"/>
              <a:gd name="connsiteY7" fmla="*/ 6933 h 9973"/>
              <a:gd name="connsiteX8" fmla="*/ 9996 w 10000"/>
              <a:gd name="connsiteY8" fmla="*/ 9973 h 9973"/>
              <a:gd name="connsiteX0" fmla="*/ 0 w 10010"/>
              <a:gd name="connsiteY0" fmla="*/ 10513 h 10513"/>
              <a:gd name="connsiteX1" fmla="*/ 2377 w 10010"/>
              <a:gd name="connsiteY1" fmla="*/ 10221 h 10513"/>
              <a:gd name="connsiteX2" fmla="*/ 4209 w 10010"/>
              <a:gd name="connsiteY2" fmla="*/ 9698 h 10513"/>
              <a:gd name="connsiteX3" fmla="*/ 6214 w 10010"/>
              <a:gd name="connsiteY3" fmla="*/ 8762 h 10513"/>
              <a:gd name="connsiteX4" fmla="*/ 7814 w 10010"/>
              <a:gd name="connsiteY4" fmla="*/ 6980 h 10513"/>
              <a:gd name="connsiteX5" fmla="*/ 8953 w 10010"/>
              <a:gd name="connsiteY5" fmla="*/ 4708 h 10513"/>
              <a:gd name="connsiteX6" fmla="*/ 10009 w 10010"/>
              <a:gd name="connsiteY6" fmla="*/ 0 h 10513"/>
              <a:gd name="connsiteX7" fmla="*/ 9997 w 10010"/>
              <a:gd name="connsiteY7" fmla="*/ 7465 h 10513"/>
              <a:gd name="connsiteX8" fmla="*/ 9996 w 10010"/>
              <a:gd name="connsiteY8" fmla="*/ 10513 h 10513"/>
              <a:gd name="connsiteX0" fmla="*/ 0 w 10000"/>
              <a:gd name="connsiteY0" fmla="*/ 10718 h 10718"/>
              <a:gd name="connsiteX1" fmla="*/ 2377 w 10000"/>
              <a:gd name="connsiteY1" fmla="*/ 10426 h 10718"/>
              <a:gd name="connsiteX2" fmla="*/ 4209 w 10000"/>
              <a:gd name="connsiteY2" fmla="*/ 9903 h 10718"/>
              <a:gd name="connsiteX3" fmla="*/ 6214 w 10000"/>
              <a:gd name="connsiteY3" fmla="*/ 8967 h 10718"/>
              <a:gd name="connsiteX4" fmla="*/ 7814 w 10000"/>
              <a:gd name="connsiteY4" fmla="*/ 7185 h 10718"/>
              <a:gd name="connsiteX5" fmla="*/ 8953 w 10000"/>
              <a:gd name="connsiteY5" fmla="*/ 4913 h 10718"/>
              <a:gd name="connsiteX6" fmla="*/ 9969 w 10000"/>
              <a:gd name="connsiteY6" fmla="*/ 0 h 10718"/>
              <a:gd name="connsiteX7" fmla="*/ 9997 w 10000"/>
              <a:gd name="connsiteY7" fmla="*/ 7670 h 10718"/>
              <a:gd name="connsiteX8" fmla="*/ 9996 w 10000"/>
              <a:gd name="connsiteY8" fmla="*/ 10718 h 10718"/>
              <a:gd name="connsiteX0" fmla="*/ 0 w 10000"/>
              <a:gd name="connsiteY0" fmla="*/ 10718 h 10718"/>
              <a:gd name="connsiteX1" fmla="*/ 2377 w 10000"/>
              <a:gd name="connsiteY1" fmla="*/ 10426 h 10718"/>
              <a:gd name="connsiteX2" fmla="*/ 4209 w 10000"/>
              <a:gd name="connsiteY2" fmla="*/ 9903 h 10718"/>
              <a:gd name="connsiteX3" fmla="*/ 6214 w 10000"/>
              <a:gd name="connsiteY3" fmla="*/ 8967 h 10718"/>
              <a:gd name="connsiteX4" fmla="*/ 7814 w 10000"/>
              <a:gd name="connsiteY4" fmla="*/ 7185 h 10718"/>
              <a:gd name="connsiteX5" fmla="*/ 8953 w 10000"/>
              <a:gd name="connsiteY5" fmla="*/ 4913 h 10718"/>
              <a:gd name="connsiteX6" fmla="*/ 9407 w 10000"/>
              <a:gd name="connsiteY6" fmla="*/ 3036 h 10718"/>
              <a:gd name="connsiteX7" fmla="*/ 9969 w 10000"/>
              <a:gd name="connsiteY7" fmla="*/ 0 h 10718"/>
              <a:gd name="connsiteX8" fmla="*/ 9997 w 10000"/>
              <a:gd name="connsiteY8" fmla="*/ 7670 h 10718"/>
              <a:gd name="connsiteX9" fmla="*/ 9996 w 10000"/>
              <a:gd name="connsiteY9" fmla="*/ 10718 h 10718"/>
              <a:gd name="connsiteX0" fmla="*/ 0 w 10000"/>
              <a:gd name="connsiteY0" fmla="*/ 10718 h 10718"/>
              <a:gd name="connsiteX1" fmla="*/ 2377 w 10000"/>
              <a:gd name="connsiteY1" fmla="*/ 10426 h 10718"/>
              <a:gd name="connsiteX2" fmla="*/ 4209 w 10000"/>
              <a:gd name="connsiteY2" fmla="*/ 9903 h 10718"/>
              <a:gd name="connsiteX3" fmla="*/ 6214 w 10000"/>
              <a:gd name="connsiteY3" fmla="*/ 8967 h 10718"/>
              <a:gd name="connsiteX4" fmla="*/ 7814 w 10000"/>
              <a:gd name="connsiteY4" fmla="*/ 7185 h 10718"/>
              <a:gd name="connsiteX5" fmla="*/ 8953 w 10000"/>
              <a:gd name="connsiteY5" fmla="*/ 4913 h 10718"/>
              <a:gd name="connsiteX6" fmla="*/ 9647 w 10000"/>
              <a:gd name="connsiteY6" fmla="*/ 2420 h 10718"/>
              <a:gd name="connsiteX7" fmla="*/ 9969 w 10000"/>
              <a:gd name="connsiteY7" fmla="*/ 0 h 10718"/>
              <a:gd name="connsiteX8" fmla="*/ 9997 w 10000"/>
              <a:gd name="connsiteY8" fmla="*/ 7670 h 10718"/>
              <a:gd name="connsiteX9" fmla="*/ 9996 w 10000"/>
              <a:gd name="connsiteY9" fmla="*/ 10718 h 10718"/>
              <a:gd name="connsiteX0" fmla="*/ 0 w 10000"/>
              <a:gd name="connsiteY0" fmla="*/ 10718 h 10718"/>
              <a:gd name="connsiteX1" fmla="*/ 2377 w 10000"/>
              <a:gd name="connsiteY1" fmla="*/ 10426 h 10718"/>
              <a:gd name="connsiteX2" fmla="*/ 4209 w 10000"/>
              <a:gd name="connsiteY2" fmla="*/ 9903 h 10718"/>
              <a:gd name="connsiteX3" fmla="*/ 6214 w 10000"/>
              <a:gd name="connsiteY3" fmla="*/ 8967 h 10718"/>
              <a:gd name="connsiteX4" fmla="*/ 7814 w 10000"/>
              <a:gd name="connsiteY4" fmla="*/ 7185 h 10718"/>
              <a:gd name="connsiteX5" fmla="*/ 8953 w 10000"/>
              <a:gd name="connsiteY5" fmla="*/ 4913 h 10718"/>
              <a:gd name="connsiteX6" fmla="*/ 9527 w 10000"/>
              <a:gd name="connsiteY6" fmla="*/ 2266 h 10718"/>
              <a:gd name="connsiteX7" fmla="*/ 9969 w 10000"/>
              <a:gd name="connsiteY7" fmla="*/ 0 h 10718"/>
              <a:gd name="connsiteX8" fmla="*/ 9997 w 10000"/>
              <a:gd name="connsiteY8" fmla="*/ 7670 h 10718"/>
              <a:gd name="connsiteX9" fmla="*/ 9996 w 10000"/>
              <a:gd name="connsiteY9" fmla="*/ 10718 h 10718"/>
              <a:gd name="connsiteX0" fmla="*/ 0 w 10000"/>
              <a:gd name="connsiteY0" fmla="*/ 10718 h 10718"/>
              <a:gd name="connsiteX1" fmla="*/ 2377 w 10000"/>
              <a:gd name="connsiteY1" fmla="*/ 10426 h 10718"/>
              <a:gd name="connsiteX2" fmla="*/ 4209 w 10000"/>
              <a:gd name="connsiteY2" fmla="*/ 9903 h 10718"/>
              <a:gd name="connsiteX3" fmla="*/ 6214 w 10000"/>
              <a:gd name="connsiteY3" fmla="*/ 8967 h 10718"/>
              <a:gd name="connsiteX4" fmla="*/ 7814 w 10000"/>
              <a:gd name="connsiteY4" fmla="*/ 7185 h 10718"/>
              <a:gd name="connsiteX5" fmla="*/ 8953 w 10000"/>
              <a:gd name="connsiteY5" fmla="*/ 4913 h 10718"/>
              <a:gd name="connsiteX6" fmla="*/ 9607 w 10000"/>
              <a:gd name="connsiteY6" fmla="*/ 2317 h 10718"/>
              <a:gd name="connsiteX7" fmla="*/ 9969 w 10000"/>
              <a:gd name="connsiteY7" fmla="*/ 0 h 10718"/>
              <a:gd name="connsiteX8" fmla="*/ 9997 w 10000"/>
              <a:gd name="connsiteY8" fmla="*/ 7670 h 10718"/>
              <a:gd name="connsiteX9" fmla="*/ 9996 w 10000"/>
              <a:gd name="connsiteY9" fmla="*/ 10718 h 10718"/>
              <a:gd name="connsiteX0" fmla="*/ 0 w 10000"/>
              <a:gd name="connsiteY0" fmla="*/ 10718 h 10718"/>
              <a:gd name="connsiteX1" fmla="*/ 2377 w 10000"/>
              <a:gd name="connsiteY1" fmla="*/ 10426 h 10718"/>
              <a:gd name="connsiteX2" fmla="*/ 4209 w 10000"/>
              <a:gd name="connsiteY2" fmla="*/ 9903 h 10718"/>
              <a:gd name="connsiteX3" fmla="*/ 6214 w 10000"/>
              <a:gd name="connsiteY3" fmla="*/ 8967 h 10718"/>
              <a:gd name="connsiteX4" fmla="*/ 7814 w 10000"/>
              <a:gd name="connsiteY4" fmla="*/ 7185 h 10718"/>
              <a:gd name="connsiteX5" fmla="*/ 8833 w 10000"/>
              <a:gd name="connsiteY5" fmla="*/ 5272 h 10718"/>
              <a:gd name="connsiteX6" fmla="*/ 9607 w 10000"/>
              <a:gd name="connsiteY6" fmla="*/ 2317 h 10718"/>
              <a:gd name="connsiteX7" fmla="*/ 9969 w 10000"/>
              <a:gd name="connsiteY7" fmla="*/ 0 h 10718"/>
              <a:gd name="connsiteX8" fmla="*/ 9997 w 10000"/>
              <a:gd name="connsiteY8" fmla="*/ 7670 h 10718"/>
              <a:gd name="connsiteX9" fmla="*/ 9996 w 10000"/>
              <a:gd name="connsiteY9" fmla="*/ 10718 h 10718"/>
              <a:gd name="connsiteX0" fmla="*/ 0 w 10000"/>
              <a:gd name="connsiteY0" fmla="*/ 10718 h 10718"/>
              <a:gd name="connsiteX1" fmla="*/ 2377 w 10000"/>
              <a:gd name="connsiteY1" fmla="*/ 10426 h 10718"/>
              <a:gd name="connsiteX2" fmla="*/ 4209 w 10000"/>
              <a:gd name="connsiteY2" fmla="*/ 9903 h 10718"/>
              <a:gd name="connsiteX3" fmla="*/ 6214 w 10000"/>
              <a:gd name="connsiteY3" fmla="*/ 8967 h 10718"/>
              <a:gd name="connsiteX4" fmla="*/ 7814 w 10000"/>
              <a:gd name="connsiteY4" fmla="*/ 7185 h 10718"/>
              <a:gd name="connsiteX5" fmla="*/ 8833 w 10000"/>
              <a:gd name="connsiteY5" fmla="*/ 5272 h 10718"/>
              <a:gd name="connsiteX6" fmla="*/ 9527 w 10000"/>
              <a:gd name="connsiteY6" fmla="*/ 2112 h 10718"/>
              <a:gd name="connsiteX7" fmla="*/ 9969 w 10000"/>
              <a:gd name="connsiteY7" fmla="*/ 0 h 10718"/>
              <a:gd name="connsiteX8" fmla="*/ 9997 w 10000"/>
              <a:gd name="connsiteY8" fmla="*/ 7670 h 10718"/>
              <a:gd name="connsiteX9" fmla="*/ 9996 w 10000"/>
              <a:gd name="connsiteY9" fmla="*/ 10718 h 10718"/>
              <a:gd name="connsiteX0" fmla="*/ 0 w 10000"/>
              <a:gd name="connsiteY0" fmla="*/ 10718 h 10718"/>
              <a:gd name="connsiteX1" fmla="*/ 2377 w 10000"/>
              <a:gd name="connsiteY1" fmla="*/ 10426 h 10718"/>
              <a:gd name="connsiteX2" fmla="*/ 4209 w 10000"/>
              <a:gd name="connsiteY2" fmla="*/ 9903 h 10718"/>
              <a:gd name="connsiteX3" fmla="*/ 6214 w 10000"/>
              <a:gd name="connsiteY3" fmla="*/ 8967 h 10718"/>
              <a:gd name="connsiteX4" fmla="*/ 7814 w 10000"/>
              <a:gd name="connsiteY4" fmla="*/ 7185 h 10718"/>
              <a:gd name="connsiteX5" fmla="*/ 8833 w 10000"/>
              <a:gd name="connsiteY5" fmla="*/ 5272 h 10718"/>
              <a:gd name="connsiteX6" fmla="*/ 9647 w 10000"/>
              <a:gd name="connsiteY6" fmla="*/ 2112 h 10718"/>
              <a:gd name="connsiteX7" fmla="*/ 9969 w 10000"/>
              <a:gd name="connsiteY7" fmla="*/ 0 h 10718"/>
              <a:gd name="connsiteX8" fmla="*/ 9997 w 10000"/>
              <a:gd name="connsiteY8" fmla="*/ 7670 h 10718"/>
              <a:gd name="connsiteX9" fmla="*/ 9996 w 10000"/>
              <a:gd name="connsiteY9" fmla="*/ 10718 h 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18">
                <a:moveTo>
                  <a:pt x="0" y="10718"/>
                </a:moveTo>
                <a:cubicBezTo>
                  <a:pt x="495" y="10657"/>
                  <a:pt x="1676" y="10563"/>
                  <a:pt x="2377" y="10426"/>
                </a:cubicBezTo>
                <a:cubicBezTo>
                  <a:pt x="3030" y="10368"/>
                  <a:pt x="3743" y="10008"/>
                  <a:pt x="4209" y="9903"/>
                </a:cubicBezTo>
                <a:cubicBezTo>
                  <a:pt x="4842" y="9667"/>
                  <a:pt x="5614" y="9420"/>
                  <a:pt x="6214" y="8967"/>
                </a:cubicBezTo>
                <a:cubicBezTo>
                  <a:pt x="6835" y="8472"/>
                  <a:pt x="7357" y="7827"/>
                  <a:pt x="7814" y="7185"/>
                </a:cubicBezTo>
                <a:cubicBezTo>
                  <a:pt x="8270" y="6545"/>
                  <a:pt x="8474" y="6350"/>
                  <a:pt x="8833" y="5272"/>
                </a:cubicBezTo>
                <a:cubicBezTo>
                  <a:pt x="8984" y="4646"/>
                  <a:pt x="9496" y="2738"/>
                  <a:pt x="9647" y="2112"/>
                </a:cubicBezTo>
                <a:cubicBezTo>
                  <a:pt x="9754" y="1305"/>
                  <a:pt x="9862" y="807"/>
                  <a:pt x="9969" y="0"/>
                </a:cubicBezTo>
                <a:cubicBezTo>
                  <a:pt x="9978" y="2317"/>
                  <a:pt x="9988" y="5352"/>
                  <a:pt x="9997" y="7670"/>
                </a:cubicBezTo>
                <a:cubicBezTo>
                  <a:pt x="9983" y="8634"/>
                  <a:pt x="10010" y="9752"/>
                  <a:pt x="9996" y="10718"/>
                </a:cubicBezTo>
              </a:path>
            </a:pathLst>
          </a:custGeom>
          <a:solidFill>
            <a:srgbClr val="FFFF00"/>
          </a:solidFill>
          <a:ln w="2540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7" name="AutoShape 74"/>
          <p:cNvSpPr>
            <a:spLocks noChangeArrowheads="1"/>
          </p:cNvSpPr>
          <p:nvPr/>
        </p:nvSpPr>
        <p:spPr bwMode="auto">
          <a:xfrm>
            <a:off x="2212975" y="4126590"/>
            <a:ext cx="1393825" cy="665163"/>
          </a:xfrm>
          <a:prstGeom prst="cloudCallout">
            <a:avLst>
              <a:gd name="adj1" fmla="val 123618"/>
              <a:gd name="adj2" fmla="val 89342"/>
            </a:avLst>
          </a:prstGeom>
          <a:solidFill>
            <a:schemeClr val="bg1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800" dirty="0">
                <a:solidFill>
                  <a:srgbClr val="FFFF00"/>
                </a:solidFill>
                <a:latin typeface="+mn-lt"/>
                <a:cs typeface="+mn-cs"/>
              </a:rPr>
              <a:t>F</a:t>
            </a:r>
            <a:r>
              <a:rPr lang="pt-BR" sz="2800" baseline="-25000" dirty="0">
                <a:solidFill>
                  <a:srgbClr val="FFFF00"/>
                </a:solidFill>
                <a:latin typeface="+mn-lt"/>
                <a:cs typeface="+mn-cs"/>
              </a:rPr>
              <a:t>R </a:t>
            </a:r>
            <a:r>
              <a:rPr lang="pt-BR" sz="2800" dirty="0">
                <a:solidFill>
                  <a:srgbClr val="FFFF00"/>
                </a:solidFill>
                <a:latin typeface="+mn-lt"/>
                <a:cs typeface="+mn-cs"/>
              </a:rPr>
              <a:t>(x)</a:t>
            </a:r>
          </a:p>
        </p:txBody>
      </p:sp>
      <p:sp>
        <p:nvSpPr>
          <p:cNvPr id="87" name="Elipse 86"/>
          <p:cNvSpPr>
            <a:spLocks noChangeArrowheads="1"/>
          </p:cNvSpPr>
          <p:nvPr/>
        </p:nvSpPr>
        <p:spPr bwMode="auto">
          <a:xfrm>
            <a:off x="5138738" y="4612365"/>
            <a:ext cx="158750" cy="160338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pt-BR"/>
          </a:p>
        </p:txBody>
      </p:sp>
      <p:grpSp>
        <p:nvGrpSpPr>
          <p:cNvPr id="46" name="Grupo 45"/>
          <p:cNvGrpSpPr/>
          <p:nvPr/>
        </p:nvGrpSpPr>
        <p:grpSpPr>
          <a:xfrm>
            <a:off x="3758298" y="581930"/>
            <a:ext cx="1989364" cy="492127"/>
            <a:chOff x="3758298" y="581930"/>
            <a:chExt cx="1989364" cy="492127"/>
          </a:xfrm>
        </p:grpSpPr>
        <p:sp>
          <p:nvSpPr>
            <p:cNvPr id="88" name="Freeform 94"/>
            <p:cNvSpPr>
              <a:spLocks/>
            </p:cNvSpPr>
            <p:nvPr/>
          </p:nvSpPr>
          <p:spPr bwMode="auto">
            <a:xfrm flipV="1">
              <a:off x="3865337" y="856342"/>
              <a:ext cx="1708149" cy="217715"/>
            </a:xfrm>
            <a:custGeom>
              <a:avLst/>
              <a:gdLst>
                <a:gd name="T0" fmla="*/ 0 w 2460"/>
                <a:gd name="T1" fmla="*/ 0 h 168"/>
                <a:gd name="T2" fmla="*/ 2147483647 w 2460"/>
                <a:gd name="T3" fmla="*/ 2147483647 h 168"/>
                <a:gd name="T4" fmla="*/ 2147483647 w 2460"/>
                <a:gd name="T5" fmla="*/ 2147483647 h 168"/>
                <a:gd name="T6" fmla="*/ 2147483647 w 2460"/>
                <a:gd name="T7" fmla="*/ 2147483647 h 168"/>
                <a:gd name="T8" fmla="*/ 2147483647 w 2460"/>
                <a:gd name="T9" fmla="*/ 2147483647 h 168"/>
                <a:gd name="T10" fmla="*/ 2147483647 w 2460"/>
                <a:gd name="T11" fmla="*/ 2147483647 h 168"/>
                <a:gd name="T12" fmla="*/ 2147483647 w 2460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60"/>
                <a:gd name="T22" fmla="*/ 0 h 168"/>
                <a:gd name="T23" fmla="*/ 2460 w 2460"/>
                <a:gd name="T24" fmla="*/ 168 h 1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60" h="168">
                  <a:moveTo>
                    <a:pt x="0" y="0"/>
                  </a:moveTo>
                  <a:lnTo>
                    <a:pt x="108" y="96"/>
                  </a:lnTo>
                  <a:cubicBezTo>
                    <a:pt x="302" y="112"/>
                    <a:pt x="976" y="84"/>
                    <a:pt x="1164" y="96"/>
                  </a:cubicBezTo>
                  <a:lnTo>
                    <a:pt x="1236" y="168"/>
                  </a:lnTo>
                  <a:lnTo>
                    <a:pt x="1320" y="96"/>
                  </a:lnTo>
                  <a:cubicBezTo>
                    <a:pt x="1504" y="84"/>
                    <a:pt x="2150" y="112"/>
                    <a:pt x="2340" y="96"/>
                  </a:cubicBezTo>
                  <a:lnTo>
                    <a:pt x="2460" y="0"/>
                  </a:lnTo>
                </a:path>
              </a:pathLst>
            </a:custGeom>
            <a:no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9" name="Text Box 91"/>
            <p:cNvSpPr txBox="1">
              <a:spLocks noChangeArrowheads="1"/>
            </p:cNvSpPr>
            <p:nvPr/>
          </p:nvSpPr>
          <p:spPr bwMode="auto">
            <a:xfrm>
              <a:off x="3758298" y="581930"/>
              <a:ext cx="1989364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pt-BR" sz="2000" b="1" dirty="0">
                  <a:solidFill>
                    <a:srgbClr val="00FF00"/>
                  </a:solidFill>
                  <a:latin typeface="+mn-lt"/>
                  <a:cs typeface="+mn-cs"/>
                </a:rPr>
                <a:t>Ponto da curva </a:t>
              </a:r>
              <a:r>
                <a:rPr lang="pt-BR" sz="2000" b="1" dirty="0" err="1">
                  <a:solidFill>
                    <a:srgbClr val="00FF00"/>
                  </a:solidFill>
                  <a:latin typeface="+mn-lt"/>
                  <a:cs typeface="+mn-cs"/>
                </a:rPr>
                <a:t>p</a:t>
              </a:r>
              <a:r>
                <a:rPr lang="pt-BR" sz="2000" b="1" baseline="-25000" dirty="0" err="1">
                  <a:solidFill>
                    <a:srgbClr val="00FF00"/>
                  </a:solidFill>
                  <a:latin typeface="+mn-lt"/>
                  <a:cs typeface="+mn-cs"/>
                </a:rPr>
                <a:t>f</a:t>
              </a:r>
              <a:endParaRPr lang="pt-BR" sz="2400" baseline="-25000" dirty="0">
                <a:solidFill>
                  <a:srgbClr val="00FF0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9" name="Text Box 56"/>
          <p:cNvSpPr txBox="1">
            <a:spLocks noChangeArrowheads="1"/>
          </p:cNvSpPr>
          <p:nvPr/>
        </p:nvSpPr>
        <p:spPr bwMode="auto">
          <a:xfrm>
            <a:off x="0" y="5863784"/>
            <a:ext cx="9144000" cy="5847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3200" dirty="0" err="1" smtClean="0">
                <a:solidFill>
                  <a:srgbClr val="00FF00"/>
                </a:solidFill>
                <a:latin typeface="Times New Roman" pitchFamily="18" charset="0"/>
              </a:rPr>
              <a:t>p</a:t>
            </a:r>
            <a:r>
              <a:rPr lang="pt-BR" sz="3200" baseline="-25000" dirty="0" err="1" smtClean="0">
                <a:solidFill>
                  <a:srgbClr val="00FF00"/>
                </a:solidFill>
                <a:latin typeface="Times New Roman" pitchFamily="18" charset="0"/>
              </a:rPr>
              <a:t>sucesso</a:t>
            </a:r>
            <a:r>
              <a:rPr lang="pt-BR" sz="3200" dirty="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pt-BR" sz="3200" dirty="0">
                <a:latin typeface="Times New Roman" pitchFamily="18" charset="0"/>
              </a:rPr>
              <a:t>= ( 1- </a:t>
            </a:r>
            <a:r>
              <a:rPr lang="pt-BR" sz="3200" dirty="0" err="1">
                <a:solidFill>
                  <a:srgbClr val="00FF00"/>
                </a:solidFill>
                <a:latin typeface="Times New Roman" pitchFamily="18" charset="0"/>
              </a:rPr>
              <a:t>p</a:t>
            </a:r>
            <a:r>
              <a:rPr lang="pt-BR" sz="3200" baseline="-25000" dirty="0" err="1">
                <a:solidFill>
                  <a:srgbClr val="00FF00"/>
                </a:solidFill>
                <a:latin typeface="Times New Roman" pitchFamily="18" charset="0"/>
              </a:rPr>
              <a:t>f</a:t>
            </a:r>
            <a:r>
              <a:rPr lang="pt-BR" sz="3200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pt-BR" sz="3200" dirty="0">
                <a:latin typeface="Times New Roman" pitchFamily="18" charset="0"/>
              </a:rPr>
              <a:t>)</a:t>
            </a:r>
            <a:endParaRPr lang="pt-BR" sz="3200" baseline="-25000" dirty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30749" name="Freeform 11"/>
          <p:cNvSpPr>
            <a:spLocks/>
          </p:cNvSpPr>
          <p:nvPr/>
        </p:nvSpPr>
        <p:spPr bwMode="auto">
          <a:xfrm>
            <a:off x="2564720" y="4749906"/>
            <a:ext cx="4873248" cy="830692"/>
          </a:xfrm>
          <a:custGeom>
            <a:avLst/>
            <a:gdLst>
              <a:gd name="T0" fmla="*/ 0 w 11281"/>
              <a:gd name="T1" fmla="*/ 2147483647 h 12847"/>
              <a:gd name="T2" fmla="*/ 2147483647 w 11281"/>
              <a:gd name="T3" fmla="*/ 2147483647 h 12847"/>
              <a:gd name="T4" fmla="*/ 2147483647 w 11281"/>
              <a:gd name="T5" fmla="*/ 2147483647 h 12847"/>
              <a:gd name="T6" fmla="*/ 2147483647 w 11281"/>
              <a:gd name="T7" fmla="*/ 2147483647 h 12847"/>
              <a:gd name="T8" fmla="*/ 2147483647 w 11281"/>
              <a:gd name="T9" fmla="*/ 2147483647 h 12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81"/>
              <a:gd name="T16" fmla="*/ 0 h 12847"/>
              <a:gd name="T17" fmla="*/ 11281 w 11281"/>
              <a:gd name="T18" fmla="*/ 12847 h 12847"/>
              <a:gd name="connsiteX0" fmla="*/ 0 w 11735"/>
              <a:gd name="connsiteY0" fmla="*/ 12412 h 12412"/>
              <a:gd name="connsiteX1" fmla="*/ 2962 w 11735"/>
              <a:gd name="connsiteY1" fmla="*/ 8627 h 12412"/>
              <a:gd name="connsiteX2" fmla="*/ 5410 w 11735"/>
              <a:gd name="connsiteY2" fmla="*/ 196 h 12412"/>
              <a:gd name="connsiteX3" fmla="*/ 8039 w 11735"/>
              <a:gd name="connsiteY3" fmla="*/ 9803 h 12412"/>
              <a:gd name="connsiteX4" fmla="*/ 11735 w 11735"/>
              <a:gd name="connsiteY4" fmla="*/ 12412 h 12412"/>
              <a:gd name="connsiteX0" fmla="*/ 0 w 11735"/>
              <a:gd name="connsiteY0" fmla="*/ 12412 h 12449"/>
              <a:gd name="connsiteX1" fmla="*/ 2962 w 11735"/>
              <a:gd name="connsiteY1" fmla="*/ 8627 h 12449"/>
              <a:gd name="connsiteX2" fmla="*/ 5410 w 11735"/>
              <a:gd name="connsiteY2" fmla="*/ 196 h 12449"/>
              <a:gd name="connsiteX3" fmla="*/ 8039 w 11735"/>
              <a:gd name="connsiteY3" fmla="*/ 9803 h 12449"/>
              <a:gd name="connsiteX4" fmla="*/ 10297 w 11735"/>
              <a:gd name="connsiteY4" fmla="*/ 12014 h 12449"/>
              <a:gd name="connsiteX5" fmla="*/ 11735 w 11735"/>
              <a:gd name="connsiteY5" fmla="*/ 12412 h 12449"/>
              <a:gd name="connsiteX0" fmla="*/ 0 w 11735"/>
              <a:gd name="connsiteY0" fmla="*/ 12412 h 12449"/>
              <a:gd name="connsiteX1" fmla="*/ 504 w 11735"/>
              <a:gd name="connsiteY1" fmla="*/ 11787 h 12449"/>
              <a:gd name="connsiteX2" fmla="*/ 2962 w 11735"/>
              <a:gd name="connsiteY2" fmla="*/ 8627 h 12449"/>
              <a:gd name="connsiteX3" fmla="*/ 5410 w 11735"/>
              <a:gd name="connsiteY3" fmla="*/ 196 h 12449"/>
              <a:gd name="connsiteX4" fmla="*/ 8039 w 11735"/>
              <a:gd name="connsiteY4" fmla="*/ 9803 h 12449"/>
              <a:gd name="connsiteX5" fmla="*/ 10297 w 11735"/>
              <a:gd name="connsiteY5" fmla="*/ 12014 h 12449"/>
              <a:gd name="connsiteX6" fmla="*/ 11735 w 11735"/>
              <a:gd name="connsiteY6" fmla="*/ 12412 h 12449"/>
              <a:gd name="connsiteX0" fmla="*/ 0 w 11735"/>
              <a:gd name="connsiteY0" fmla="*/ 12412 h 12449"/>
              <a:gd name="connsiteX1" fmla="*/ 504 w 11735"/>
              <a:gd name="connsiteY1" fmla="*/ 11787 h 12449"/>
              <a:gd name="connsiteX2" fmla="*/ 2962 w 11735"/>
              <a:gd name="connsiteY2" fmla="*/ 8627 h 12449"/>
              <a:gd name="connsiteX3" fmla="*/ 5410 w 11735"/>
              <a:gd name="connsiteY3" fmla="*/ 196 h 12449"/>
              <a:gd name="connsiteX4" fmla="*/ 8039 w 11735"/>
              <a:gd name="connsiteY4" fmla="*/ 9803 h 12449"/>
              <a:gd name="connsiteX5" fmla="*/ 10297 w 11735"/>
              <a:gd name="connsiteY5" fmla="*/ 12014 h 12449"/>
              <a:gd name="connsiteX6" fmla="*/ 11735 w 11735"/>
              <a:gd name="connsiteY6" fmla="*/ 12412 h 12449"/>
              <a:gd name="connsiteX0" fmla="*/ 0 w 11735"/>
              <a:gd name="connsiteY0" fmla="*/ 12412 h 12449"/>
              <a:gd name="connsiteX1" fmla="*/ 504 w 11735"/>
              <a:gd name="connsiteY1" fmla="*/ 11787 h 12449"/>
              <a:gd name="connsiteX2" fmla="*/ 2962 w 11735"/>
              <a:gd name="connsiteY2" fmla="*/ 8627 h 12449"/>
              <a:gd name="connsiteX3" fmla="*/ 5410 w 11735"/>
              <a:gd name="connsiteY3" fmla="*/ 196 h 12449"/>
              <a:gd name="connsiteX4" fmla="*/ 8039 w 11735"/>
              <a:gd name="connsiteY4" fmla="*/ 9803 h 12449"/>
              <a:gd name="connsiteX5" fmla="*/ 10297 w 11735"/>
              <a:gd name="connsiteY5" fmla="*/ 12014 h 12449"/>
              <a:gd name="connsiteX6" fmla="*/ 11735 w 11735"/>
              <a:gd name="connsiteY6" fmla="*/ 12412 h 1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35" h="12449">
                <a:moveTo>
                  <a:pt x="0" y="12412"/>
                </a:moveTo>
                <a:cubicBezTo>
                  <a:pt x="2" y="12409"/>
                  <a:pt x="1535" y="10741"/>
                  <a:pt x="504" y="11787"/>
                </a:cubicBezTo>
                <a:cubicBezTo>
                  <a:pt x="998" y="11156"/>
                  <a:pt x="2144" y="10559"/>
                  <a:pt x="2962" y="8627"/>
                </a:cubicBezTo>
                <a:cubicBezTo>
                  <a:pt x="3780" y="6695"/>
                  <a:pt x="4564" y="0"/>
                  <a:pt x="5410" y="196"/>
                </a:cubicBezTo>
                <a:cubicBezTo>
                  <a:pt x="6256" y="392"/>
                  <a:pt x="7224" y="7833"/>
                  <a:pt x="8039" y="9803"/>
                </a:cubicBezTo>
                <a:cubicBezTo>
                  <a:pt x="8854" y="11773"/>
                  <a:pt x="9681" y="11579"/>
                  <a:pt x="10297" y="12014"/>
                </a:cubicBezTo>
                <a:cubicBezTo>
                  <a:pt x="10913" y="12449"/>
                  <a:pt x="11495" y="12346"/>
                  <a:pt x="11735" y="12412"/>
                </a:cubicBezTo>
              </a:path>
            </a:pathLst>
          </a:custGeom>
          <a:noFill/>
          <a:ln w="38100" cmpd="sng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0" name="Texto explicativo em forma de nuvem 39"/>
          <p:cNvSpPr/>
          <p:nvPr/>
        </p:nvSpPr>
        <p:spPr bwMode="auto">
          <a:xfrm>
            <a:off x="4232275" y="3688440"/>
            <a:ext cx="1066800" cy="852488"/>
          </a:xfrm>
          <a:prstGeom prst="cloudCallout">
            <a:avLst>
              <a:gd name="adj1" fmla="val 41"/>
              <a:gd name="adj2" fmla="val 112191"/>
            </a:avLst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pt-BR" dirty="0">
              <a:solidFill>
                <a:schemeClr val="accent2">
                  <a:lumMod val="50000"/>
                  <a:lumOff val="50000"/>
                </a:schemeClr>
              </a:solidFill>
              <a:latin typeface="SymbolPS" pitchFamily="18" charset="2"/>
              <a:cs typeface="+mn-cs"/>
            </a:endParaRPr>
          </a:p>
        </p:txBody>
      </p:sp>
      <p:sp>
        <p:nvSpPr>
          <p:cNvPr id="41" name="Text Box 67"/>
          <p:cNvSpPr txBox="1">
            <a:spLocks noChangeArrowheads="1"/>
          </p:cNvSpPr>
          <p:nvPr/>
        </p:nvSpPr>
        <p:spPr bwMode="auto">
          <a:xfrm>
            <a:off x="4624388" y="3831315"/>
            <a:ext cx="301625" cy="430213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</a:rPr>
              <a:t>p</a:t>
            </a:r>
            <a:r>
              <a:rPr lang="en-US" sz="2800" b="1" baseline="-25000">
                <a:solidFill>
                  <a:schemeClr val="bg1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42" name="Elipse 41"/>
          <p:cNvSpPr>
            <a:spLocks noChangeArrowheads="1"/>
          </p:cNvSpPr>
          <p:nvPr/>
        </p:nvSpPr>
        <p:spPr bwMode="auto">
          <a:xfrm>
            <a:off x="5135563" y="4864778"/>
            <a:ext cx="128587" cy="133350"/>
          </a:xfrm>
          <a:prstGeom prst="ellipse">
            <a:avLst/>
          </a:prstGeom>
          <a:solidFill>
            <a:srgbClr val="00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27" y="5672714"/>
            <a:ext cx="9129486" cy="879829"/>
          </a:xfrm>
          <a:prstGeom prst="rect">
            <a:avLst/>
          </a:prstGeom>
          <a:solidFill>
            <a:schemeClr val="bg1"/>
          </a:solidFill>
        </p:spPr>
        <p:txBody>
          <a:bodyPr wrap="square" tIns="216000" rtlCol="0">
            <a:spAutoFit/>
          </a:bodyPr>
          <a:lstStyle/>
          <a:p>
            <a:pPr algn="ctr"/>
            <a:r>
              <a:rPr lang="pt-BR" sz="2000" dirty="0" smtClean="0">
                <a:hlinkClick r:id="rId3"/>
              </a:rPr>
              <a:t>http</a:t>
            </a:r>
            <a:r>
              <a:rPr lang="pt-BR" sz="2000" dirty="0">
                <a:hlinkClick r:id="rId3"/>
              </a:rPr>
              <a:t>://www.emtermos.com.br/abms/ed30/textos</a:t>
            </a:r>
            <a:r>
              <a:rPr lang="pt-BR" sz="2000" dirty="0" smtClean="0">
                <a:hlinkClick r:id="rId3"/>
              </a:rPr>
              <a:t>/</a:t>
            </a:r>
            <a:endParaRPr lang="pt-BR" sz="2000" dirty="0" smtClean="0"/>
          </a:p>
          <a:p>
            <a:pPr algn="ctr"/>
            <a:r>
              <a:rPr lang="pt-BR" sz="2000" dirty="0" smtClean="0"/>
              <a:t>PALESTRA%20DOGMA%20FATOR%20SEGURAN%C3%87A.pdf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80" grpId="0" animBg="1"/>
      <p:bldP spid="30722" grpId="0"/>
      <p:bldP spid="59" grpId="0" animBg="1"/>
      <p:bldP spid="61" grpId="0" animBg="1"/>
      <p:bldP spid="62" grpId="0" animBg="1"/>
      <p:bldP spid="65" grpId="0"/>
      <p:bldP spid="68" grpId="0" animBg="1"/>
      <p:bldP spid="73" grpId="0"/>
      <p:bldP spid="74" grpId="0"/>
      <p:bldP spid="75" grpId="0" animBg="1"/>
      <p:bldP spid="76" grpId="0" animBg="1"/>
      <p:bldP spid="44" grpId="0" animBg="1"/>
      <p:bldP spid="45" grpId="0" animBg="1"/>
      <p:bldP spid="50" grpId="0" animBg="1"/>
      <p:bldP spid="82" grpId="0"/>
      <p:bldP spid="84" grpId="0"/>
      <p:bldP spid="86" grpId="0" animBg="1"/>
      <p:bldP spid="57" grpId="0" animBg="1"/>
      <p:bldP spid="87" grpId="0" animBg="1"/>
      <p:bldP spid="39" grpId="0" animBg="1"/>
      <p:bldP spid="30749" grpId="0" animBg="1"/>
      <p:bldP spid="40" grpId="0" animBg="1"/>
      <p:bldP spid="41" grpId="0" animBg="1"/>
      <p:bldP spid="4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Box 56"/>
          <p:cNvSpPr txBox="1">
            <a:spLocks noChangeArrowheads="1"/>
          </p:cNvSpPr>
          <p:nvPr/>
        </p:nvSpPr>
        <p:spPr bwMode="auto">
          <a:xfrm>
            <a:off x="1518558" y="1438502"/>
            <a:ext cx="4713288" cy="523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8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t-BR" sz="2800" baseline="-250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28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= probabilidade sucesso</a:t>
            </a:r>
            <a:endParaRPr lang="pt-BR" sz="2800" baseline="-250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42"/>
          <p:cNvGrpSpPr>
            <a:grpSpLocks/>
          </p:cNvGrpSpPr>
          <p:nvPr/>
        </p:nvGrpSpPr>
        <p:grpSpPr bwMode="auto">
          <a:xfrm>
            <a:off x="419100" y="534988"/>
            <a:ext cx="8724900" cy="5785980"/>
            <a:chOff x="419100" y="534988"/>
            <a:chExt cx="8724900" cy="5785402"/>
          </a:xfrm>
        </p:grpSpPr>
        <p:sp>
          <p:nvSpPr>
            <p:cNvPr id="44103" name="Line 9"/>
            <p:cNvSpPr>
              <a:spLocks noChangeShapeType="1"/>
            </p:cNvSpPr>
            <p:nvPr/>
          </p:nvSpPr>
          <p:spPr bwMode="auto">
            <a:xfrm flipV="1">
              <a:off x="1317090" y="914401"/>
              <a:ext cx="10252" cy="46457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3" name="Group 60"/>
            <p:cNvGrpSpPr>
              <a:grpSpLocks/>
            </p:cNvGrpSpPr>
            <p:nvPr/>
          </p:nvGrpSpPr>
          <p:grpSpPr bwMode="auto">
            <a:xfrm>
              <a:off x="419100" y="534988"/>
              <a:ext cx="8724900" cy="5475284"/>
              <a:chOff x="272" y="334"/>
              <a:chExt cx="5496" cy="3449"/>
            </a:xfrm>
          </p:grpSpPr>
          <p:sp>
            <p:nvSpPr>
              <p:cNvPr id="44107" name="Line 23"/>
              <p:cNvSpPr>
                <a:spLocks noChangeShapeType="1"/>
              </p:cNvSpPr>
              <p:nvPr/>
            </p:nvSpPr>
            <p:spPr bwMode="auto">
              <a:xfrm>
                <a:off x="272" y="3493"/>
                <a:ext cx="5496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108" name="Text Box 57"/>
              <p:cNvSpPr txBox="1">
                <a:spLocks noChangeArrowheads="1"/>
              </p:cNvSpPr>
              <p:nvPr/>
            </p:nvSpPr>
            <p:spPr bwMode="auto">
              <a:xfrm>
                <a:off x="5549" y="3533"/>
                <a:ext cx="219" cy="2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000" b="1">
                    <a:latin typeface="Times New Roman" pitchFamily="18" charset="0"/>
                  </a:rPr>
                  <a:t>x</a:t>
                </a:r>
              </a:p>
            </p:txBody>
          </p:sp>
          <p:sp>
            <p:nvSpPr>
              <p:cNvPr id="44109" name="Text Box 58"/>
              <p:cNvSpPr txBox="1">
                <a:spLocks noChangeArrowheads="1"/>
              </p:cNvSpPr>
              <p:nvPr/>
            </p:nvSpPr>
            <p:spPr bwMode="auto">
              <a:xfrm>
                <a:off x="765" y="334"/>
                <a:ext cx="219" cy="2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000">
                    <a:latin typeface="Times New Roman" pitchFamily="18" charset="0"/>
                  </a:rPr>
                  <a:t>y</a:t>
                </a:r>
              </a:p>
            </p:txBody>
          </p:sp>
        </p:grpSp>
        <p:sp>
          <p:nvSpPr>
            <p:cNvPr id="44105" name="Text Box 57"/>
            <p:cNvSpPr txBox="1">
              <a:spLocks noChangeArrowheads="1"/>
            </p:cNvSpPr>
            <p:nvPr/>
          </p:nvSpPr>
          <p:spPr bwMode="auto">
            <a:xfrm>
              <a:off x="1148207" y="5858724"/>
              <a:ext cx="347663" cy="4616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b="1" dirty="0"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44106" name="Oval 44"/>
            <p:cNvSpPr>
              <a:spLocks noChangeArrowheads="1"/>
            </p:cNvSpPr>
            <p:nvPr/>
          </p:nvSpPr>
          <p:spPr bwMode="auto">
            <a:xfrm>
              <a:off x="1268405" y="5519964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>
                <a:solidFill>
                  <a:schemeClr val="hlink"/>
                </a:solidFill>
              </a:endParaRPr>
            </a:p>
          </p:txBody>
        </p:sp>
      </p:grpSp>
      <p:sp>
        <p:nvSpPr>
          <p:cNvPr id="31" name="Line 9"/>
          <p:cNvSpPr>
            <a:spLocks noChangeShapeType="1"/>
          </p:cNvSpPr>
          <p:nvPr/>
        </p:nvSpPr>
        <p:spPr bwMode="auto">
          <a:xfrm flipV="1">
            <a:off x="6475413" y="1465263"/>
            <a:ext cx="15875" cy="4102100"/>
          </a:xfrm>
          <a:prstGeom prst="line">
            <a:avLst/>
          </a:prstGeom>
          <a:noFill/>
          <a:ln w="63500">
            <a:solidFill>
              <a:srgbClr val="00FF00"/>
            </a:solidFill>
            <a:prstDash val="sysDash"/>
            <a:round/>
            <a:headEnd/>
            <a:tailEnd type="none" w="lg" len="lg"/>
          </a:ln>
        </p:spPr>
        <p:txBody>
          <a:bodyPr/>
          <a:lstStyle/>
          <a:p>
            <a:endParaRPr lang="pt-BR"/>
          </a:p>
        </p:txBody>
      </p:sp>
      <p:sp>
        <p:nvSpPr>
          <p:cNvPr id="658476" name="Oval 44"/>
          <p:cNvSpPr>
            <a:spLocks noChangeArrowheads="1"/>
          </p:cNvSpPr>
          <p:nvPr/>
        </p:nvSpPr>
        <p:spPr bwMode="auto">
          <a:xfrm>
            <a:off x="6415088" y="5505450"/>
            <a:ext cx="144462" cy="1444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>
              <a:solidFill>
                <a:schemeClr val="hlink"/>
              </a:solidFill>
            </a:endParaRPr>
          </a:p>
        </p:txBody>
      </p:sp>
      <p:grpSp>
        <p:nvGrpSpPr>
          <p:cNvPr id="4" name="Grupo 45"/>
          <p:cNvGrpSpPr>
            <a:grpSpLocks/>
          </p:cNvGrpSpPr>
          <p:nvPr/>
        </p:nvGrpSpPr>
        <p:grpSpPr bwMode="auto">
          <a:xfrm>
            <a:off x="1328738" y="1465716"/>
            <a:ext cx="5086350" cy="461962"/>
            <a:chOff x="-637146" y="2590921"/>
            <a:chExt cx="5123543" cy="461665"/>
          </a:xfrm>
        </p:grpSpPr>
        <p:sp>
          <p:nvSpPr>
            <p:cNvPr id="44101" name="Line 31"/>
            <p:cNvSpPr>
              <a:spLocks noChangeShapeType="1"/>
            </p:cNvSpPr>
            <p:nvPr/>
          </p:nvSpPr>
          <p:spPr bwMode="auto">
            <a:xfrm flipH="1">
              <a:off x="-637146" y="2833289"/>
              <a:ext cx="512354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bevel/>
              <a:headEnd type="stealth" w="lg" len="lg"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4102" name="Text Box 32"/>
            <p:cNvSpPr txBox="1">
              <a:spLocks noChangeArrowheads="1"/>
            </p:cNvSpPr>
            <p:nvPr/>
          </p:nvSpPr>
          <p:spPr bwMode="auto">
            <a:xfrm>
              <a:off x="542260" y="2590921"/>
              <a:ext cx="2999725" cy="46166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 err="1">
                  <a:solidFill>
                    <a:srgbClr val="00FF00"/>
                  </a:solidFill>
                  <a:latin typeface="Symbol" pitchFamily="18" charset="2"/>
                </a:rPr>
                <a:t>s</a:t>
              </a:r>
              <a:r>
                <a:rPr lang="en-US" sz="2400" baseline="-25000" dirty="0" err="1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2400" dirty="0">
                  <a:solidFill>
                    <a:srgbClr val="00FF00"/>
                  </a:solidFill>
                  <a:latin typeface="Times New Roman" pitchFamily="18" charset="0"/>
                </a:rPr>
                <a:t> </a:t>
              </a:r>
              <a:r>
                <a:rPr lang="en-US" sz="2400" dirty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= [</a:t>
              </a:r>
              <a:r>
                <a:rPr lang="en-US" sz="2400" dirty="0">
                  <a:latin typeface="Symbol" pitchFamily="18" charset="2"/>
                </a:rPr>
                <a:t>s</a:t>
              </a:r>
              <a:r>
                <a:rPr lang="en-US" sz="2400" baseline="-25000" dirty="0"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400" baseline="30000" dirty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baseline="-25000" dirty="0">
                  <a:solidFill>
                    <a:srgbClr val="00FF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2400" dirty="0">
                  <a:solidFill>
                    <a:srgbClr val="00FF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400" dirty="0">
                  <a:solidFill>
                    <a:srgbClr val="FFFF00"/>
                  </a:solidFill>
                  <a:latin typeface="Symbol" pitchFamily="18" charset="2"/>
                </a:rPr>
                <a:t>s</a:t>
              </a:r>
              <a:r>
                <a:rPr lang="en-US" sz="2400" baseline="-25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2400" baseline="30000" dirty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dirty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]</a:t>
              </a:r>
              <a:r>
                <a:rPr lang="en-US" sz="2400" baseline="30000" dirty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0,5</a:t>
              </a:r>
            </a:p>
          </p:txBody>
        </p:sp>
      </p:grpSp>
      <p:sp>
        <p:nvSpPr>
          <p:cNvPr id="59" name="Text Box 34"/>
          <p:cNvSpPr txBox="1">
            <a:spLocks noChangeArrowheads="1"/>
          </p:cNvSpPr>
          <p:nvPr/>
        </p:nvSpPr>
        <p:spPr bwMode="auto">
          <a:xfrm>
            <a:off x="2794449" y="1465263"/>
            <a:ext cx="2335213" cy="46196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baseline="-250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24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00FF00"/>
                </a:solidFill>
                <a:latin typeface="Symbol" pitchFamily="18" charset="2"/>
              </a:rPr>
              <a:t>s</a:t>
            </a:r>
            <a:r>
              <a:rPr lang="en-US" sz="2400" baseline="-250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aseline="-25000" dirty="0">
                <a:solidFill>
                  <a:srgbClr val="00FF00"/>
                </a:solidFill>
                <a:latin typeface="Times New Roman" pitchFamily="18" charset="0"/>
              </a:rPr>
              <a:t>  </a:t>
            </a:r>
            <a:r>
              <a:rPr lang="en-US" sz="2400" b="1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/</a:t>
            </a:r>
            <a:r>
              <a:rPr lang="en-US" sz="2400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FF00"/>
                </a:solidFill>
                <a:latin typeface="Symbol" pitchFamily="18" charset="2"/>
              </a:rPr>
              <a:t>m</a:t>
            </a:r>
            <a:r>
              <a:rPr lang="en-US" sz="2400" baseline="-250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24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Freeform 9"/>
          <p:cNvSpPr>
            <a:spLocks/>
          </p:cNvSpPr>
          <p:nvPr/>
        </p:nvSpPr>
        <p:spPr bwMode="auto">
          <a:xfrm>
            <a:off x="0" y="3587750"/>
            <a:ext cx="9144000" cy="1870075"/>
          </a:xfrm>
          <a:custGeom>
            <a:avLst/>
            <a:gdLst>
              <a:gd name="T0" fmla="*/ 0 w 10000"/>
              <a:gd name="T1" fmla="*/ 2147483647 h 9511"/>
              <a:gd name="T2" fmla="*/ 2147483647 w 10000"/>
              <a:gd name="T3" fmla="*/ 2147483647 h 9511"/>
              <a:gd name="T4" fmla="*/ 2147483647 w 10000"/>
              <a:gd name="T5" fmla="*/ 2147483647 h 9511"/>
              <a:gd name="T6" fmla="*/ 2147483647 w 10000"/>
              <a:gd name="T7" fmla="*/ 2147483647 h 9511"/>
              <a:gd name="T8" fmla="*/ 2147483647 w 10000"/>
              <a:gd name="T9" fmla="*/ 2147483647 h 9511"/>
              <a:gd name="T10" fmla="*/ 2147483647 w 10000"/>
              <a:gd name="T11" fmla="*/ 2147483647 h 95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00"/>
              <a:gd name="T19" fmla="*/ 0 h 9511"/>
              <a:gd name="T20" fmla="*/ 10000 w 10000"/>
              <a:gd name="T21" fmla="*/ 9511 h 95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00" h="9511">
                <a:moveTo>
                  <a:pt x="0" y="9511"/>
                </a:moveTo>
                <a:cubicBezTo>
                  <a:pt x="286" y="9257"/>
                  <a:pt x="988" y="9203"/>
                  <a:pt x="1712" y="8471"/>
                </a:cubicBezTo>
                <a:cubicBezTo>
                  <a:pt x="2436" y="7739"/>
                  <a:pt x="3459" y="6515"/>
                  <a:pt x="4343" y="5115"/>
                </a:cubicBezTo>
                <a:cubicBezTo>
                  <a:pt x="5227" y="3713"/>
                  <a:pt x="6169" y="0"/>
                  <a:pt x="7022" y="71"/>
                </a:cubicBezTo>
                <a:cubicBezTo>
                  <a:pt x="7874" y="141"/>
                  <a:pt x="8965" y="4455"/>
                  <a:pt x="9461" y="5540"/>
                </a:cubicBezTo>
                <a:cubicBezTo>
                  <a:pt x="9957" y="6626"/>
                  <a:pt x="9981" y="6596"/>
                  <a:pt x="10000" y="6585"/>
                </a:cubicBezTo>
              </a:path>
            </a:pathLst>
          </a:custGeom>
          <a:noFill/>
          <a:ln w="76200" cmpd="sng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5" name="Grupo 50"/>
          <p:cNvGrpSpPr>
            <a:grpSpLocks/>
          </p:cNvGrpSpPr>
          <p:nvPr/>
        </p:nvGrpSpPr>
        <p:grpSpPr bwMode="auto">
          <a:xfrm>
            <a:off x="4211638" y="4384626"/>
            <a:ext cx="2247900" cy="774066"/>
            <a:chOff x="4211741" y="4224690"/>
            <a:chExt cx="2247117" cy="774067"/>
          </a:xfrm>
        </p:grpSpPr>
        <p:grpSp>
          <p:nvGrpSpPr>
            <p:cNvPr id="6" name="Grupo 41"/>
            <p:cNvGrpSpPr>
              <a:grpSpLocks/>
            </p:cNvGrpSpPr>
            <p:nvPr/>
          </p:nvGrpSpPr>
          <p:grpSpPr bwMode="auto">
            <a:xfrm>
              <a:off x="4211741" y="4224690"/>
              <a:ext cx="2247117" cy="774067"/>
              <a:chOff x="4211741" y="4224690"/>
              <a:chExt cx="2247117" cy="774067"/>
            </a:xfrm>
          </p:grpSpPr>
          <p:sp>
            <p:nvSpPr>
              <p:cNvPr id="44098" name="Line 28"/>
              <p:cNvSpPr>
                <a:spLocks noChangeShapeType="1"/>
              </p:cNvSpPr>
              <p:nvPr/>
            </p:nvSpPr>
            <p:spPr bwMode="auto">
              <a:xfrm>
                <a:off x="4278939" y="4287556"/>
                <a:ext cx="0" cy="711201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099" name="Oval 20"/>
              <p:cNvSpPr>
                <a:spLocks noChangeArrowheads="1"/>
              </p:cNvSpPr>
              <p:nvPr/>
            </p:nvSpPr>
            <p:spPr bwMode="auto">
              <a:xfrm>
                <a:off x="4211741" y="4224690"/>
                <a:ext cx="153782" cy="129131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44100" name="Line 5"/>
              <p:cNvSpPr>
                <a:spLocks noChangeShapeType="1"/>
              </p:cNvSpPr>
              <p:nvPr/>
            </p:nvSpPr>
            <p:spPr bwMode="auto">
              <a:xfrm>
                <a:off x="4291782" y="4751307"/>
                <a:ext cx="2167076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 type="stealth" w="lg" len="lg"/>
                <a:tailEnd type="stealth" w="lg" len="lg"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4097" name="Text Box 7"/>
            <p:cNvSpPr txBox="1">
              <a:spLocks noChangeArrowheads="1"/>
            </p:cNvSpPr>
            <p:nvPr/>
          </p:nvSpPr>
          <p:spPr bwMode="auto">
            <a:xfrm>
              <a:off x="5211989" y="4527733"/>
              <a:ext cx="466725" cy="4667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 err="1">
                  <a:solidFill>
                    <a:srgbClr val="00FF00"/>
                  </a:solidFill>
                  <a:latin typeface="Symbol" pitchFamily="18" charset="2"/>
                </a:rPr>
                <a:t>s</a:t>
              </a:r>
              <a:r>
                <a:rPr lang="en-US" sz="2400" baseline="-25000" dirty="0" err="1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US" sz="2400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9" name="Text Box 67"/>
          <p:cNvSpPr txBox="1">
            <a:spLocks noChangeArrowheads="1"/>
          </p:cNvSpPr>
          <p:nvPr/>
        </p:nvSpPr>
        <p:spPr bwMode="auto">
          <a:xfrm>
            <a:off x="6126163" y="823913"/>
            <a:ext cx="765175" cy="5238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>
                <a:solidFill>
                  <a:srgbClr val="00FF00"/>
                </a:solidFill>
                <a:latin typeface="Times New Roman" pitchFamily="18" charset="0"/>
              </a:rPr>
              <a:t>M</a:t>
            </a:r>
            <a:endParaRPr lang="en-US" sz="2800" b="1" baseline="-25000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96" name="Oval 20"/>
          <p:cNvSpPr>
            <a:spLocks noChangeArrowheads="1"/>
          </p:cNvSpPr>
          <p:nvPr/>
        </p:nvSpPr>
        <p:spPr bwMode="auto">
          <a:xfrm>
            <a:off x="6429375" y="3560763"/>
            <a:ext cx="88900" cy="889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97" name="CaixaDeTexto 96"/>
          <p:cNvSpPr txBox="1">
            <a:spLocks noChangeArrowheads="1"/>
          </p:cNvSpPr>
          <p:nvPr/>
        </p:nvSpPr>
        <p:spPr bwMode="auto">
          <a:xfrm>
            <a:off x="6172200" y="782638"/>
            <a:ext cx="641350" cy="522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28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pt-BR" sz="2800" baseline="-250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pt-BR" sz="2800" baseline="-250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3163206" y="1458231"/>
            <a:ext cx="1901825" cy="5238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00FF00"/>
                </a:solidFill>
                <a:latin typeface="Symbol" pitchFamily="18" charset="2"/>
              </a:rPr>
              <a:t>b</a:t>
            </a:r>
            <a:r>
              <a:rPr lang="en-US" sz="2400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FF00"/>
                </a:solidFill>
                <a:latin typeface="Symbol" pitchFamily="18" charset="2"/>
              </a:rPr>
              <a:t>m</a:t>
            </a:r>
            <a:r>
              <a:rPr lang="en-US" sz="2400" baseline="-250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aseline="-25000" dirty="0">
                <a:solidFill>
                  <a:srgbClr val="00FF00"/>
                </a:solidFill>
                <a:latin typeface="Times New Roman" pitchFamily="18" charset="0"/>
              </a:rPr>
              <a:t>  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FF00"/>
                </a:solidFill>
                <a:latin typeface="Symbol" pitchFamily="18" charset="2"/>
              </a:rPr>
              <a:t>s</a:t>
            </a:r>
            <a:r>
              <a:rPr lang="en-US" sz="2400" baseline="-250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24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upo 46"/>
          <p:cNvGrpSpPr>
            <a:grpSpLocks/>
          </p:cNvGrpSpPr>
          <p:nvPr/>
        </p:nvGrpSpPr>
        <p:grpSpPr bwMode="auto">
          <a:xfrm>
            <a:off x="1339850" y="1444396"/>
            <a:ext cx="5122863" cy="522287"/>
            <a:chOff x="1348895" y="3048631"/>
            <a:chExt cx="5123543" cy="523220"/>
          </a:xfrm>
        </p:grpSpPr>
        <p:sp>
          <p:nvSpPr>
            <p:cNvPr id="44094" name="Line 31"/>
            <p:cNvSpPr>
              <a:spLocks noChangeShapeType="1"/>
            </p:cNvSpPr>
            <p:nvPr/>
          </p:nvSpPr>
          <p:spPr bwMode="auto">
            <a:xfrm flipH="1">
              <a:off x="1348895" y="3320777"/>
              <a:ext cx="512354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bevel/>
              <a:headEnd type="stealth" w="lg" len="lg"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4095" name="CaixaDeTexto 38"/>
            <p:cNvSpPr txBox="1">
              <a:spLocks noChangeArrowheads="1"/>
            </p:cNvSpPr>
            <p:nvPr/>
          </p:nvSpPr>
          <p:spPr bwMode="auto">
            <a:xfrm>
              <a:off x="2825018" y="3048631"/>
              <a:ext cx="2416270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pt-BR" sz="2800" dirty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Margem</a:t>
              </a:r>
              <a:endParaRPr lang="pt-BR" sz="2800" baseline="-25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upo 48"/>
          <p:cNvGrpSpPr>
            <a:grpSpLocks/>
          </p:cNvGrpSpPr>
          <p:nvPr/>
        </p:nvGrpSpPr>
        <p:grpSpPr bwMode="auto">
          <a:xfrm>
            <a:off x="1313997" y="1445305"/>
            <a:ext cx="5165725" cy="523875"/>
            <a:chOff x="1353340" y="-3653924"/>
            <a:chExt cx="4947186" cy="7818493"/>
          </a:xfrm>
        </p:grpSpPr>
        <p:sp>
          <p:nvSpPr>
            <p:cNvPr id="44092" name="Line 31"/>
            <p:cNvSpPr>
              <a:spLocks noChangeShapeType="1"/>
            </p:cNvSpPr>
            <p:nvPr/>
          </p:nvSpPr>
          <p:spPr bwMode="auto">
            <a:xfrm flipH="1">
              <a:off x="1353340" y="289273"/>
              <a:ext cx="4947186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bevel/>
              <a:headEnd type="stealth" w="lg" len="lg"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CaixaDeTexto 40"/>
            <p:cNvSpPr txBox="1"/>
            <p:nvPr/>
          </p:nvSpPr>
          <p:spPr>
            <a:xfrm>
              <a:off x="1862654" y="-3653924"/>
              <a:ext cx="3968087" cy="7818493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pt-BR" sz="2800" dirty="0">
                  <a:solidFill>
                    <a:srgbClr val="00FF00"/>
                  </a:solidFill>
                  <a:latin typeface="Symbol" pitchFamily="18" charset="2"/>
                  <a:cs typeface="+mn-cs"/>
                </a:rPr>
                <a:t>m</a:t>
              </a:r>
              <a:r>
                <a:rPr lang="pt-BR" sz="2800" baseline="-25000" dirty="0">
                  <a:solidFill>
                    <a:srgbClr val="00FF00"/>
                  </a:solidFill>
                  <a:latin typeface="+mn-lt"/>
                  <a:ea typeface="Tahoma" pitchFamily="34" charset="0"/>
                  <a:cs typeface="Tahoma" pitchFamily="34" charset="0"/>
                </a:rPr>
                <a:t>M</a:t>
              </a:r>
              <a:r>
                <a:rPr lang="pt-BR" sz="2800" dirty="0">
                  <a:solidFill>
                    <a:srgbClr val="00FF00"/>
                  </a:solidFill>
                  <a:latin typeface="+mn-lt"/>
                  <a:cs typeface="+mn-cs"/>
                </a:rPr>
                <a:t> </a:t>
              </a:r>
              <a:r>
                <a:rPr lang="pt-BR" sz="2800" dirty="0">
                  <a:solidFill>
                    <a:srgbClr val="00FF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=</a:t>
              </a:r>
              <a:r>
                <a:rPr lang="pt-BR" sz="2800" dirty="0">
                  <a:solidFill>
                    <a:srgbClr val="00FF00"/>
                  </a:solidFill>
                  <a:latin typeface="+mn-lt"/>
                  <a:cs typeface="+mn-cs"/>
                </a:rPr>
                <a:t> </a:t>
              </a:r>
              <a:r>
                <a:rPr lang="pt-BR" sz="2800" dirty="0" err="1">
                  <a:latin typeface="Symbol" pitchFamily="18" charset="2"/>
                  <a:cs typeface="+mn-cs"/>
                </a:rPr>
                <a:t>m</a:t>
              </a:r>
              <a:r>
                <a:rPr lang="pt-BR" sz="2800" baseline="-25000" dirty="0" err="1"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R</a:t>
              </a:r>
              <a:r>
                <a:rPr lang="pt-BR" sz="2800" dirty="0">
                  <a:solidFill>
                    <a:srgbClr val="00FF00"/>
                  </a:solidFill>
                  <a:latin typeface="+mn-lt"/>
                  <a:cs typeface="+mn-cs"/>
                </a:rPr>
                <a:t> </a:t>
              </a:r>
              <a:r>
                <a:rPr lang="pt-BR" sz="2800" dirty="0"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-</a:t>
              </a:r>
              <a:r>
                <a:rPr lang="pt-BR" sz="2800" dirty="0">
                  <a:solidFill>
                    <a:srgbClr val="00FF00"/>
                  </a:solidFill>
                  <a:latin typeface="+mn-lt"/>
                  <a:cs typeface="+mn-cs"/>
                </a:rPr>
                <a:t> </a:t>
              </a:r>
              <a:r>
                <a:rPr lang="pt-BR" sz="2800" dirty="0" err="1">
                  <a:solidFill>
                    <a:srgbClr val="FFFF00"/>
                  </a:solidFill>
                  <a:latin typeface="Symbol" pitchFamily="18" charset="2"/>
                  <a:cs typeface="+mn-cs"/>
                </a:rPr>
                <a:t>m</a:t>
              </a:r>
              <a:r>
                <a:rPr lang="pt-BR" sz="2800" baseline="-25000" dirty="0" err="1">
                  <a:solidFill>
                    <a:srgbClr val="FFFF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S</a:t>
              </a:r>
              <a:endParaRPr lang="pt-BR" sz="2800" baseline="-25000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endParaRPr>
            </a:p>
          </p:txBody>
        </p:sp>
      </p:grpSp>
      <p:sp>
        <p:nvSpPr>
          <p:cNvPr id="45" name="Text Box 56"/>
          <p:cNvSpPr txBox="1">
            <a:spLocks noChangeArrowheads="1"/>
          </p:cNvSpPr>
          <p:nvPr/>
        </p:nvSpPr>
        <p:spPr bwMode="auto">
          <a:xfrm>
            <a:off x="1683656" y="1477319"/>
            <a:ext cx="4354285" cy="5222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8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t-BR" sz="2800" baseline="-250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28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= ( 1 -  </a:t>
            </a:r>
            <a:r>
              <a:rPr lang="pt-BR" sz="28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t-BR" sz="2800" baseline="-250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pt-BR" sz="28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pt-BR" sz="2800" baseline="-250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upo 47"/>
          <p:cNvGrpSpPr>
            <a:grpSpLocks/>
          </p:cNvGrpSpPr>
          <p:nvPr/>
        </p:nvGrpSpPr>
        <p:grpSpPr bwMode="auto">
          <a:xfrm>
            <a:off x="1336449" y="1464355"/>
            <a:ext cx="5124450" cy="414337"/>
            <a:chOff x="1339296" y="1626130"/>
            <a:chExt cx="5123543" cy="414338"/>
          </a:xfrm>
        </p:grpSpPr>
        <p:sp>
          <p:nvSpPr>
            <p:cNvPr id="44090" name="Line 31"/>
            <p:cNvSpPr>
              <a:spLocks noChangeShapeType="1"/>
            </p:cNvSpPr>
            <p:nvPr/>
          </p:nvSpPr>
          <p:spPr bwMode="auto">
            <a:xfrm flipH="1">
              <a:off x="1339296" y="1874212"/>
              <a:ext cx="512354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bevel/>
              <a:headEnd type="stealth" w="lg" len="lg"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4091" name="Text Box 41"/>
            <p:cNvSpPr txBox="1">
              <a:spLocks noChangeArrowheads="1"/>
            </p:cNvSpPr>
            <p:nvPr/>
          </p:nvSpPr>
          <p:spPr bwMode="auto">
            <a:xfrm>
              <a:off x="2806126" y="1626130"/>
              <a:ext cx="2165965" cy="4143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M = </a:t>
              </a:r>
              <a:r>
                <a:rPr lang="en-US" sz="2400" dirty="0" smtClean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(R </a:t>
              </a:r>
              <a:r>
                <a:rPr lang="en-US" sz="2800" dirty="0" smtClean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r>
                <a:rPr lang="en-US" sz="2400" dirty="0" smtClean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 S)</a:t>
              </a:r>
              <a:endParaRPr lang="en-US" sz="2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upo 52"/>
          <p:cNvGrpSpPr>
            <a:grpSpLocks/>
          </p:cNvGrpSpPr>
          <p:nvPr/>
        </p:nvGrpSpPr>
        <p:grpSpPr bwMode="auto">
          <a:xfrm>
            <a:off x="1335088" y="1534431"/>
            <a:ext cx="5124450" cy="390525"/>
            <a:chOff x="1332052" y="2804109"/>
            <a:chExt cx="5123543" cy="633794"/>
          </a:xfrm>
        </p:grpSpPr>
        <p:sp>
          <p:nvSpPr>
            <p:cNvPr id="44088" name="Line 31"/>
            <p:cNvSpPr>
              <a:spLocks noChangeShapeType="1"/>
            </p:cNvSpPr>
            <p:nvPr/>
          </p:nvSpPr>
          <p:spPr bwMode="auto">
            <a:xfrm flipH="1">
              <a:off x="1332052" y="3100717"/>
              <a:ext cx="512354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bevel/>
              <a:headEnd type="stealth" w="lg" len="lg"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4089" name="Text Box 41"/>
            <p:cNvSpPr txBox="1">
              <a:spLocks noChangeArrowheads="1"/>
            </p:cNvSpPr>
            <p:nvPr/>
          </p:nvSpPr>
          <p:spPr bwMode="auto">
            <a:xfrm>
              <a:off x="2597162" y="2804109"/>
              <a:ext cx="2755900" cy="6337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 err="1">
                  <a:solidFill>
                    <a:srgbClr val="00FF00"/>
                  </a:solidFill>
                  <a:latin typeface="Symbol" pitchFamily="18" charset="2"/>
                </a:rPr>
                <a:t>m</a:t>
              </a:r>
              <a:r>
                <a:rPr lang="en-US" sz="2400" baseline="-25000" dirty="0" err="1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2400" dirty="0">
                  <a:solidFill>
                    <a:srgbClr val="00FF00"/>
                  </a:solidFill>
                  <a:latin typeface="Times New Roman" pitchFamily="18" charset="0"/>
                </a:rPr>
                <a:t> </a:t>
              </a:r>
              <a:r>
                <a:rPr lang="en-US" sz="2400" dirty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r>
                <a:rPr lang="en-US" sz="2400" dirty="0">
                  <a:solidFill>
                    <a:srgbClr val="00FF00"/>
                  </a:solidFill>
                  <a:latin typeface="Times New Roman" pitchFamily="18" charset="0"/>
                </a:rPr>
                <a:t> </a:t>
              </a:r>
              <a:r>
                <a:rPr lang="en-US" sz="2400" dirty="0">
                  <a:solidFill>
                    <a:srgbClr val="00FF00"/>
                  </a:solidFill>
                  <a:latin typeface="Symbol" pitchFamily="18" charset="2"/>
                </a:rPr>
                <a:t>b </a:t>
              </a:r>
              <a:r>
                <a:rPr lang="en-US" sz="2400" b="1" dirty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en-US" sz="2400" dirty="0">
                  <a:solidFill>
                    <a:srgbClr val="00FF00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FF00"/>
                  </a:solidFill>
                  <a:latin typeface="Symbol" pitchFamily="18" charset="2"/>
                </a:rPr>
                <a:t>s</a:t>
              </a:r>
              <a:r>
                <a:rPr lang="en-US" sz="2400" baseline="-25000" dirty="0" err="1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US" sz="2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upo 53"/>
          <p:cNvGrpSpPr>
            <a:grpSpLocks/>
          </p:cNvGrpSpPr>
          <p:nvPr/>
        </p:nvGrpSpPr>
        <p:grpSpPr bwMode="auto">
          <a:xfrm>
            <a:off x="1326924" y="1439184"/>
            <a:ext cx="5122862" cy="461665"/>
            <a:chOff x="2989943" y="2625034"/>
            <a:chExt cx="5123543" cy="402917"/>
          </a:xfrm>
        </p:grpSpPr>
        <p:sp>
          <p:nvSpPr>
            <p:cNvPr id="44086" name="Line 31"/>
            <p:cNvSpPr>
              <a:spLocks noChangeShapeType="1"/>
            </p:cNvSpPr>
            <p:nvPr/>
          </p:nvSpPr>
          <p:spPr bwMode="auto">
            <a:xfrm flipH="1">
              <a:off x="2989943" y="2865955"/>
              <a:ext cx="512354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bevel/>
              <a:headEnd type="stealth" w="lg" len="lg"/>
              <a:tailEnd type="stealth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4087" name="Text Box 32"/>
            <p:cNvSpPr txBox="1">
              <a:spLocks noChangeArrowheads="1"/>
            </p:cNvSpPr>
            <p:nvPr/>
          </p:nvSpPr>
          <p:spPr bwMode="auto">
            <a:xfrm>
              <a:off x="3625635" y="2625034"/>
              <a:ext cx="3925613" cy="40291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 err="1">
                  <a:solidFill>
                    <a:srgbClr val="00FF00"/>
                  </a:solidFill>
                  <a:latin typeface="Symbol" pitchFamily="18" charset="2"/>
                </a:rPr>
                <a:t>s</a:t>
              </a:r>
              <a:r>
                <a:rPr lang="en-US" sz="2400" baseline="-25000" dirty="0" err="1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2400" dirty="0">
                  <a:solidFill>
                    <a:srgbClr val="00FF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400" dirty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en-US" sz="2400" dirty="0" err="1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unidade</a:t>
              </a:r>
              <a:r>
                <a:rPr lang="en-US" sz="2400" dirty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 de </a:t>
              </a:r>
              <a:r>
                <a:rPr lang="en-US" sz="2400" dirty="0" err="1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medida</a:t>
              </a:r>
              <a:endParaRPr lang="en-US" sz="2400" baseline="30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8" name="Text Box 56"/>
          <p:cNvSpPr txBox="1">
            <a:spLocks noChangeArrowheads="1"/>
          </p:cNvSpPr>
          <p:nvPr/>
        </p:nvSpPr>
        <p:spPr bwMode="auto">
          <a:xfrm>
            <a:off x="1689552" y="1432899"/>
            <a:ext cx="4464050" cy="5857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3200" dirty="0">
                <a:solidFill>
                  <a:srgbClr val="00FF00"/>
                </a:solidFill>
                <a:latin typeface="Symbol" pitchFamily="18" charset="2"/>
              </a:rPr>
              <a:t>b</a:t>
            </a:r>
            <a:r>
              <a:rPr lang="pt-BR" sz="2800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pt-BR" sz="2800" dirty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= fator de confiabilidade</a:t>
            </a:r>
            <a:endParaRPr lang="pt-BR" sz="2800" baseline="-250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6262688" y="5929313"/>
            <a:ext cx="430212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>
                <a:solidFill>
                  <a:srgbClr val="00FF00"/>
                </a:solidFill>
                <a:latin typeface="Symbol" pitchFamily="18" charset="2"/>
              </a:rPr>
              <a:t>m</a:t>
            </a:r>
            <a:r>
              <a:rPr lang="en-US" sz="2400" baseline="-250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2400" baseline="-250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upo 98"/>
          <p:cNvGrpSpPr>
            <a:grpSpLocks/>
          </p:cNvGrpSpPr>
          <p:nvPr/>
        </p:nvGrpSpPr>
        <p:grpSpPr bwMode="auto">
          <a:xfrm>
            <a:off x="-43542" y="817789"/>
            <a:ext cx="9144000" cy="5655582"/>
            <a:chOff x="-1" y="803278"/>
            <a:chExt cx="9144270" cy="5655346"/>
          </a:xfrm>
        </p:grpSpPr>
        <p:sp>
          <p:nvSpPr>
            <p:cNvPr id="44063" name="Freeform 2"/>
            <p:cNvSpPr>
              <a:spLocks/>
            </p:cNvSpPr>
            <p:nvPr/>
          </p:nvSpPr>
          <p:spPr bwMode="auto">
            <a:xfrm>
              <a:off x="3120570" y="2692287"/>
              <a:ext cx="6023699" cy="2827449"/>
            </a:xfrm>
            <a:custGeom>
              <a:avLst/>
              <a:gdLst>
                <a:gd name="T0" fmla="*/ 0 w 9859"/>
                <a:gd name="T1" fmla="*/ 2147483647 h 10078"/>
                <a:gd name="T2" fmla="*/ 2147483647 w 9859"/>
                <a:gd name="T3" fmla="*/ 2147483647 h 10078"/>
                <a:gd name="T4" fmla="*/ 2147483647 w 9859"/>
                <a:gd name="T5" fmla="*/ 2147483647 h 10078"/>
                <a:gd name="T6" fmla="*/ 2147483647 w 9859"/>
                <a:gd name="T7" fmla="*/ 2147483647 h 10078"/>
                <a:gd name="T8" fmla="*/ 2147483647 w 9859"/>
                <a:gd name="T9" fmla="*/ 2147483647 h 10078"/>
                <a:gd name="T10" fmla="*/ 2147483647 w 9859"/>
                <a:gd name="T11" fmla="*/ 2147483647 h 100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859"/>
                <a:gd name="T19" fmla="*/ 0 h 10078"/>
                <a:gd name="T20" fmla="*/ 9859 w 9859"/>
                <a:gd name="T21" fmla="*/ 10078 h 100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859" h="10078">
                  <a:moveTo>
                    <a:pt x="0" y="10078"/>
                  </a:moveTo>
                  <a:cubicBezTo>
                    <a:pt x="260" y="10016"/>
                    <a:pt x="1111" y="9993"/>
                    <a:pt x="1753" y="9743"/>
                  </a:cubicBezTo>
                  <a:cubicBezTo>
                    <a:pt x="2395" y="9492"/>
                    <a:pt x="3165" y="9210"/>
                    <a:pt x="3848" y="8574"/>
                  </a:cubicBezTo>
                  <a:cubicBezTo>
                    <a:pt x="4531" y="7938"/>
                    <a:pt x="5066" y="7343"/>
                    <a:pt x="5854" y="5930"/>
                  </a:cubicBezTo>
                  <a:cubicBezTo>
                    <a:pt x="6636" y="4517"/>
                    <a:pt x="7479" y="509"/>
                    <a:pt x="8200" y="319"/>
                  </a:cubicBezTo>
                  <a:cubicBezTo>
                    <a:pt x="8868" y="0"/>
                    <a:pt x="9514" y="3248"/>
                    <a:pt x="9859" y="4018"/>
                  </a:cubicBezTo>
                </a:path>
              </a:pathLst>
            </a:custGeom>
            <a:noFill/>
            <a:ln w="50800" cmpd="sng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13" name="Grupo 118"/>
            <p:cNvGrpSpPr>
              <a:grpSpLocks/>
            </p:cNvGrpSpPr>
            <p:nvPr/>
          </p:nvGrpSpPr>
          <p:grpSpPr bwMode="auto">
            <a:xfrm>
              <a:off x="-1" y="803278"/>
              <a:ext cx="8404689" cy="5655346"/>
              <a:chOff x="-1" y="803278"/>
              <a:chExt cx="8404689" cy="5655346"/>
            </a:xfrm>
          </p:grpSpPr>
          <p:sp>
            <p:nvSpPr>
              <p:cNvPr id="44065" name="Freeform 9"/>
              <p:cNvSpPr>
                <a:spLocks/>
              </p:cNvSpPr>
              <p:nvPr/>
            </p:nvSpPr>
            <p:spPr bwMode="auto">
              <a:xfrm>
                <a:off x="-1" y="2685142"/>
                <a:ext cx="7765143" cy="2855243"/>
              </a:xfrm>
              <a:custGeom>
                <a:avLst/>
                <a:gdLst>
                  <a:gd name="T0" fmla="*/ 0 w 11063"/>
                  <a:gd name="T1" fmla="*/ 2147483647 h 10000"/>
                  <a:gd name="T2" fmla="*/ 2147483647 w 11063"/>
                  <a:gd name="T3" fmla="*/ 2147483647 h 10000"/>
                  <a:gd name="T4" fmla="*/ 2147483647 w 11063"/>
                  <a:gd name="T5" fmla="*/ 2147483647 h 10000"/>
                  <a:gd name="T6" fmla="*/ 2147483647 w 11063"/>
                  <a:gd name="T7" fmla="*/ 2147483647 h 10000"/>
                  <a:gd name="T8" fmla="*/ 2147483647 w 11063"/>
                  <a:gd name="T9" fmla="*/ 2147483647 h 10000"/>
                  <a:gd name="T10" fmla="*/ 2147483647 w 11063"/>
                  <a:gd name="T11" fmla="*/ 2147483647 h 10000"/>
                  <a:gd name="T12" fmla="*/ 2147483647 w 11063"/>
                  <a:gd name="T13" fmla="*/ 2147483647 h 10000"/>
                  <a:gd name="T14" fmla="*/ 2147483647 w 11063"/>
                  <a:gd name="T15" fmla="*/ 2147483647 h 100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063"/>
                  <a:gd name="T25" fmla="*/ 0 h 10000"/>
                  <a:gd name="T26" fmla="*/ 11063 w 11063"/>
                  <a:gd name="T27" fmla="*/ 10000 h 100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063" h="10000">
                    <a:moveTo>
                      <a:pt x="0" y="9985"/>
                    </a:moveTo>
                    <a:cubicBezTo>
                      <a:pt x="75" y="9919"/>
                      <a:pt x="1040" y="9419"/>
                      <a:pt x="1510" y="8855"/>
                    </a:cubicBezTo>
                    <a:cubicBezTo>
                      <a:pt x="1980" y="8291"/>
                      <a:pt x="2356" y="8074"/>
                      <a:pt x="2823" y="6599"/>
                    </a:cubicBezTo>
                    <a:cubicBezTo>
                      <a:pt x="3290" y="5124"/>
                      <a:pt x="3782" y="0"/>
                      <a:pt x="4311" y="6"/>
                    </a:cubicBezTo>
                    <a:cubicBezTo>
                      <a:pt x="4840" y="12"/>
                      <a:pt x="5477" y="5132"/>
                      <a:pt x="5993" y="6634"/>
                    </a:cubicBezTo>
                    <a:cubicBezTo>
                      <a:pt x="6509" y="8136"/>
                      <a:pt x="6854" y="8500"/>
                      <a:pt x="7407" y="9015"/>
                    </a:cubicBezTo>
                    <a:cubicBezTo>
                      <a:pt x="7959" y="9530"/>
                      <a:pt x="8600" y="9620"/>
                      <a:pt x="9310" y="9724"/>
                    </a:cubicBezTo>
                    <a:lnTo>
                      <a:pt x="11063" y="10000"/>
                    </a:lnTo>
                  </a:path>
                </a:pathLst>
              </a:custGeom>
              <a:noFill/>
              <a:ln w="508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066" name="Line 6"/>
              <p:cNvSpPr>
                <a:spLocks noChangeShapeType="1"/>
              </p:cNvSpPr>
              <p:nvPr/>
            </p:nvSpPr>
            <p:spPr bwMode="auto">
              <a:xfrm>
                <a:off x="7136321" y="3719122"/>
                <a:ext cx="0" cy="874713"/>
              </a:xfrm>
              <a:prstGeom prst="line">
                <a:avLst/>
              </a:prstGeom>
              <a:noFill/>
              <a:ln w="3175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067" name="Oval 4"/>
              <p:cNvSpPr>
                <a:spLocks noChangeArrowheads="1"/>
              </p:cNvSpPr>
              <p:nvPr/>
            </p:nvSpPr>
            <p:spPr bwMode="auto">
              <a:xfrm>
                <a:off x="7087344" y="3784325"/>
                <a:ext cx="88900" cy="8890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44068" name="Line 5"/>
              <p:cNvSpPr>
                <a:spLocks noChangeShapeType="1"/>
              </p:cNvSpPr>
              <p:nvPr/>
            </p:nvSpPr>
            <p:spPr bwMode="auto">
              <a:xfrm>
                <a:off x="7155543" y="4437062"/>
                <a:ext cx="1030514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stealth" w="lg" len="lg"/>
                <a:tailEnd type="stealth" w="lg" len="lg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069" name="Text Box 7"/>
              <p:cNvSpPr txBox="1">
                <a:spLocks noChangeArrowheads="1"/>
              </p:cNvSpPr>
              <p:nvPr/>
            </p:nvSpPr>
            <p:spPr bwMode="auto">
              <a:xfrm>
                <a:off x="7461715" y="4183064"/>
                <a:ext cx="466725" cy="36512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dirty="0" err="1">
                    <a:solidFill>
                      <a:srgbClr val="FFFF00"/>
                    </a:solidFill>
                    <a:latin typeface="Symbol" pitchFamily="18" charset="2"/>
                  </a:rPr>
                  <a:t>s</a:t>
                </a:r>
                <a:r>
                  <a:rPr lang="en-US" sz="2400" baseline="-25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lang="en-US" sz="2400" baseline="-25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070" name="Line 10"/>
              <p:cNvSpPr>
                <a:spLocks noChangeShapeType="1"/>
              </p:cNvSpPr>
              <p:nvPr/>
            </p:nvSpPr>
            <p:spPr bwMode="auto">
              <a:xfrm flipV="1">
                <a:off x="3054362" y="1277257"/>
                <a:ext cx="0" cy="45295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071" name="Text Box 11"/>
              <p:cNvSpPr txBox="1">
                <a:spLocks noChangeArrowheads="1"/>
              </p:cNvSpPr>
              <p:nvPr/>
            </p:nvSpPr>
            <p:spPr bwMode="auto">
              <a:xfrm>
                <a:off x="2813310" y="5927043"/>
                <a:ext cx="466725" cy="459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dirty="0" err="1">
                    <a:latin typeface="Symbol" pitchFamily="18" charset="2"/>
                  </a:rPr>
                  <a:t>m</a:t>
                </a:r>
                <a:r>
                  <a:rPr lang="en-US" sz="2400" baseline="-25000" dirty="0" err="1"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en-US" sz="24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072" name="Text Box 12"/>
              <p:cNvSpPr txBox="1">
                <a:spLocks noChangeArrowheads="1"/>
              </p:cNvSpPr>
              <p:nvPr/>
            </p:nvSpPr>
            <p:spPr bwMode="auto">
              <a:xfrm>
                <a:off x="7937963" y="5915476"/>
                <a:ext cx="466725" cy="543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dirty="0" err="1">
                    <a:solidFill>
                      <a:srgbClr val="FFFF00"/>
                    </a:solidFill>
                    <a:latin typeface="Symbol" pitchFamily="18" charset="2"/>
                  </a:rPr>
                  <a:t>m</a:t>
                </a:r>
                <a:r>
                  <a:rPr lang="en-US" sz="2400" baseline="-25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lang="en-US" sz="2400" baseline="-25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073" name="Line 15"/>
              <p:cNvSpPr>
                <a:spLocks noChangeShapeType="1"/>
              </p:cNvSpPr>
              <p:nvPr/>
            </p:nvSpPr>
            <p:spPr bwMode="auto">
              <a:xfrm flipH="1" flipV="1">
                <a:off x="8175385" y="1306295"/>
                <a:ext cx="10672" cy="451394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074" name="Line 29"/>
              <p:cNvSpPr>
                <a:spLocks noChangeShapeType="1"/>
              </p:cNvSpPr>
              <p:nvPr/>
            </p:nvSpPr>
            <p:spPr bwMode="auto">
              <a:xfrm>
                <a:off x="2033133" y="4444999"/>
                <a:ext cx="28257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075" name="Text Box 30"/>
              <p:cNvSpPr txBox="1">
                <a:spLocks noChangeArrowheads="1"/>
              </p:cNvSpPr>
              <p:nvPr/>
            </p:nvSpPr>
            <p:spPr bwMode="auto">
              <a:xfrm>
                <a:off x="2437493" y="4186464"/>
                <a:ext cx="466725" cy="36512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dirty="0" err="1">
                    <a:latin typeface="Symbol" pitchFamily="18" charset="2"/>
                  </a:rPr>
                  <a:t>s</a:t>
                </a:r>
                <a:r>
                  <a:rPr lang="en-US" sz="2400" baseline="-25000" dirty="0" err="1"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en-US" sz="24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076" name="Line 31"/>
              <p:cNvSpPr>
                <a:spLocks noChangeShapeType="1"/>
              </p:cNvSpPr>
              <p:nvPr/>
            </p:nvSpPr>
            <p:spPr bwMode="auto">
              <a:xfrm>
                <a:off x="3044373" y="4448174"/>
                <a:ext cx="34131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077" name="Text Box 33"/>
              <p:cNvSpPr txBox="1">
                <a:spLocks noChangeArrowheads="1"/>
              </p:cNvSpPr>
              <p:nvPr/>
            </p:nvSpPr>
            <p:spPr bwMode="auto">
              <a:xfrm>
                <a:off x="2851140" y="823908"/>
                <a:ext cx="395288" cy="501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en-US" sz="28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078" name="Oval 49"/>
              <p:cNvSpPr>
                <a:spLocks noChangeArrowheads="1"/>
              </p:cNvSpPr>
              <p:nvPr/>
            </p:nvSpPr>
            <p:spPr bwMode="auto">
              <a:xfrm>
                <a:off x="2996334" y="5511800"/>
                <a:ext cx="88900" cy="889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44079" name="Oval 51"/>
              <p:cNvSpPr>
                <a:spLocks noChangeArrowheads="1"/>
              </p:cNvSpPr>
              <p:nvPr/>
            </p:nvSpPr>
            <p:spPr bwMode="auto">
              <a:xfrm>
                <a:off x="8142977" y="5502275"/>
                <a:ext cx="88900" cy="8890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44080" name="CaixaDeTexto 117"/>
              <p:cNvSpPr txBox="1">
                <a:spLocks noChangeArrowheads="1"/>
              </p:cNvSpPr>
              <p:nvPr/>
            </p:nvSpPr>
            <p:spPr bwMode="auto">
              <a:xfrm>
                <a:off x="7980597" y="803278"/>
                <a:ext cx="363548" cy="522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pt-BR" sz="28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</a:p>
            </p:txBody>
          </p:sp>
          <p:sp>
            <p:nvSpPr>
              <p:cNvPr id="44081" name="Line 28"/>
              <p:cNvSpPr>
                <a:spLocks noChangeShapeType="1"/>
              </p:cNvSpPr>
              <p:nvPr/>
            </p:nvSpPr>
            <p:spPr bwMode="auto">
              <a:xfrm>
                <a:off x="2286964" y="3722915"/>
                <a:ext cx="0" cy="8853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082" name="Oval 20"/>
              <p:cNvSpPr>
                <a:spLocks noChangeArrowheads="1"/>
              </p:cNvSpPr>
              <p:nvPr/>
            </p:nvSpPr>
            <p:spPr bwMode="auto">
              <a:xfrm>
                <a:off x="2249036" y="3894138"/>
                <a:ext cx="88900" cy="889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grpSp>
            <p:nvGrpSpPr>
              <p:cNvPr id="14" name="Grupo 104"/>
              <p:cNvGrpSpPr>
                <a:grpSpLocks/>
              </p:cNvGrpSpPr>
              <p:nvPr/>
            </p:nvGrpSpPr>
            <p:grpSpPr bwMode="auto">
              <a:xfrm>
                <a:off x="3069803" y="1475521"/>
                <a:ext cx="5123543" cy="414338"/>
                <a:chOff x="1386115" y="4552541"/>
                <a:chExt cx="5123543" cy="414338"/>
              </a:xfrm>
            </p:grpSpPr>
            <p:sp>
              <p:nvSpPr>
                <p:cNvPr id="44084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386115" y="4767238"/>
                  <a:ext cx="5123543" cy="0"/>
                </a:xfrm>
                <a:prstGeom prst="line">
                  <a:avLst/>
                </a:prstGeom>
                <a:noFill/>
                <a:ln w="12700">
                  <a:solidFill>
                    <a:srgbClr val="00FF00"/>
                  </a:solidFill>
                  <a:bevel/>
                  <a:headEnd type="stealth" w="lg" len="lg"/>
                  <a:tailEnd type="stealth" w="lg" len="lg"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4085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2594080" y="4552541"/>
                  <a:ext cx="2755899" cy="4143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/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2800" dirty="0" smtClean="0">
                      <a:solidFill>
                        <a:srgbClr val="00FF00"/>
                      </a:solidFill>
                      <a:latin typeface="Times New Roman" pitchFamily="18" charset="0"/>
                      <a:cs typeface="Times New Roman" pitchFamily="18" charset="0"/>
                    </a:rPr>
                    <a:t>M= </a:t>
                  </a:r>
                  <a:r>
                    <a:rPr lang="en-US" sz="2800" dirty="0" smtClean="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R</a:t>
                  </a:r>
                  <a:r>
                    <a:rPr lang="en-US" sz="2800" dirty="0" smtClean="0">
                      <a:solidFill>
                        <a:srgbClr val="00FF00"/>
                      </a:solidFill>
                      <a:latin typeface="Times New Roman" pitchFamily="18" charset="0"/>
                      <a:cs typeface="Times New Roman" pitchFamily="18" charset="0"/>
                    </a:rPr>
                    <a:t>-</a:t>
                  </a:r>
                  <a:r>
                    <a:rPr lang="en-US" sz="2800" dirty="0" smtClean="0">
                      <a:latin typeface="Times New Roman" pitchFamily="18" charset="0"/>
                      <a:cs typeface="Times New Roman" pitchFamily="18" charset="0"/>
                    </a:rPr>
                    <a:t>S </a:t>
                  </a:r>
                </a:p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2800" dirty="0" err="1" smtClean="0">
                      <a:solidFill>
                        <a:srgbClr val="00FF00"/>
                      </a:solidFill>
                      <a:latin typeface="Times New Roman" pitchFamily="18" charset="0"/>
                      <a:cs typeface="Times New Roman" pitchFamily="18" charset="0"/>
                    </a:rPr>
                    <a:t>Margem</a:t>
                  </a:r>
                  <a:endParaRPr lang="en-US" sz="2800" dirty="0">
                    <a:solidFill>
                      <a:srgbClr val="00FF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</p:grpSp>
      <p:sp>
        <p:nvSpPr>
          <p:cNvPr id="86" name="Freeform 3"/>
          <p:cNvSpPr>
            <a:spLocks/>
          </p:cNvSpPr>
          <p:nvPr/>
        </p:nvSpPr>
        <p:spPr bwMode="auto">
          <a:xfrm>
            <a:off x="-3133" y="5341257"/>
            <a:ext cx="1314820" cy="202293"/>
          </a:xfrm>
          <a:custGeom>
            <a:avLst/>
            <a:gdLst>
              <a:gd name="T0" fmla="*/ 2147483647 w 1906"/>
              <a:gd name="T1" fmla="*/ 2147483647 h 391"/>
              <a:gd name="T2" fmla="*/ 2147483647 w 1906"/>
              <a:gd name="T3" fmla="*/ 2147483647 h 391"/>
              <a:gd name="T4" fmla="*/ 2147483647 w 1906"/>
              <a:gd name="T5" fmla="*/ 2147483647 h 391"/>
              <a:gd name="T6" fmla="*/ 2147483647 w 1906"/>
              <a:gd name="T7" fmla="*/ 0 h 391"/>
              <a:gd name="T8" fmla="*/ 2147483647 w 1906"/>
              <a:gd name="T9" fmla="*/ 2147483647 h 391"/>
              <a:gd name="T10" fmla="*/ 2147483647 w 1906"/>
              <a:gd name="T11" fmla="*/ 2147483647 h 391"/>
              <a:gd name="T12" fmla="*/ 2147483647 w 1906"/>
              <a:gd name="T13" fmla="*/ 2147483647 h 391"/>
              <a:gd name="T14" fmla="*/ 2147483647 w 1906"/>
              <a:gd name="T15" fmla="*/ 2147483647 h 39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906"/>
              <a:gd name="T25" fmla="*/ 0 h 391"/>
              <a:gd name="T26" fmla="*/ 1906 w 1906"/>
              <a:gd name="T27" fmla="*/ 391 h 391"/>
              <a:gd name="connsiteX0" fmla="*/ 3127 w 10000"/>
              <a:gd name="connsiteY0" fmla="*/ 8900 h 10000"/>
              <a:gd name="connsiteX1" fmla="*/ 6433 w 10000"/>
              <a:gd name="connsiteY1" fmla="*/ 6392 h 10000"/>
              <a:gd name="connsiteX2" fmla="*/ 8762 w 10000"/>
              <a:gd name="connsiteY2" fmla="*/ 3171 h 10000"/>
              <a:gd name="connsiteX3" fmla="*/ 10000 w 10000"/>
              <a:gd name="connsiteY3" fmla="*/ 0 h 10000"/>
              <a:gd name="connsiteX4" fmla="*/ 9995 w 10000"/>
              <a:gd name="connsiteY4" fmla="*/ 9974 h 10000"/>
              <a:gd name="connsiteX5" fmla="*/ 1511 w 10000"/>
              <a:gd name="connsiteY5" fmla="*/ 9872 h 10000"/>
              <a:gd name="connsiteX6" fmla="*/ 913 w 10000"/>
              <a:gd name="connsiteY6" fmla="*/ 9821 h 10000"/>
              <a:gd name="connsiteX7" fmla="*/ 3127 w 10000"/>
              <a:gd name="connsiteY7" fmla="*/ 8900 h 10000"/>
              <a:gd name="connsiteX0" fmla="*/ 3127 w 10000"/>
              <a:gd name="connsiteY0" fmla="*/ 8900 h 10000"/>
              <a:gd name="connsiteX1" fmla="*/ 6433 w 10000"/>
              <a:gd name="connsiteY1" fmla="*/ 6392 h 10000"/>
              <a:gd name="connsiteX2" fmla="*/ 8514 w 10000"/>
              <a:gd name="connsiteY2" fmla="*/ 3481 h 10000"/>
              <a:gd name="connsiteX3" fmla="*/ 10000 w 10000"/>
              <a:gd name="connsiteY3" fmla="*/ 0 h 10000"/>
              <a:gd name="connsiteX4" fmla="*/ 9995 w 10000"/>
              <a:gd name="connsiteY4" fmla="*/ 9974 h 10000"/>
              <a:gd name="connsiteX5" fmla="*/ 1511 w 10000"/>
              <a:gd name="connsiteY5" fmla="*/ 9872 h 10000"/>
              <a:gd name="connsiteX6" fmla="*/ 913 w 10000"/>
              <a:gd name="connsiteY6" fmla="*/ 9821 h 10000"/>
              <a:gd name="connsiteX7" fmla="*/ 3127 w 10000"/>
              <a:gd name="connsiteY7" fmla="*/ 8900 h 10000"/>
              <a:gd name="connsiteX0" fmla="*/ 3127 w 10000"/>
              <a:gd name="connsiteY0" fmla="*/ 6817 h 7917"/>
              <a:gd name="connsiteX1" fmla="*/ 6433 w 10000"/>
              <a:gd name="connsiteY1" fmla="*/ 4309 h 7917"/>
              <a:gd name="connsiteX2" fmla="*/ 8514 w 10000"/>
              <a:gd name="connsiteY2" fmla="*/ 1398 h 7917"/>
              <a:gd name="connsiteX3" fmla="*/ 10000 w 10000"/>
              <a:gd name="connsiteY3" fmla="*/ 0 h 7917"/>
              <a:gd name="connsiteX4" fmla="*/ 9995 w 10000"/>
              <a:gd name="connsiteY4" fmla="*/ 7891 h 7917"/>
              <a:gd name="connsiteX5" fmla="*/ 1511 w 10000"/>
              <a:gd name="connsiteY5" fmla="*/ 7789 h 7917"/>
              <a:gd name="connsiteX6" fmla="*/ 913 w 10000"/>
              <a:gd name="connsiteY6" fmla="*/ 7738 h 7917"/>
              <a:gd name="connsiteX7" fmla="*/ 3127 w 10000"/>
              <a:gd name="connsiteY7" fmla="*/ 6817 h 7917"/>
              <a:gd name="connsiteX0" fmla="*/ 3127 w 10000"/>
              <a:gd name="connsiteY0" fmla="*/ 9313 h 10702"/>
              <a:gd name="connsiteX1" fmla="*/ 6433 w 10000"/>
              <a:gd name="connsiteY1" fmla="*/ 6145 h 10702"/>
              <a:gd name="connsiteX2" fmla="*/ 8514 w 10000"/>
              <a:gd name="connsiteY2" fmla="*/ 2468 h 10702"/>
              <a:gd name="connsiteX3" fmla="*/ 10000 w 10000"/>
              <a:gd name="connsiteY3" fmla="*/ 0 h 10702"/>
              <a:gd name="connsiteX4" fmla="*/ 9995 w 10000"/>
              <a:gd name="connsiteY4" fmla="*/ 10669 h 10702"/>
              <a:gd name="connsiteX5" fmla="*/ 1511 w 10000"/>
              <a:gd name="connsiteY5" fmla="*/ 10540 h 10702"/>
              <a:gd name="connsiteX6" fmla="*/ 913 w 10000"/>
              <a:gd name="connsiteY6" fmla="*/ 10476 h 10702"/>
              <a:gd name="connsiteX7" fmla="*/ 3127 w 10000"/>
              <a:gd name="connsiteY7" fmla="*/ 9313 h 10702"/>
              <a:gd name="connsiteX0" fmla="*/ 3127 w 10000"/>
              <a:gd name="connsiteY0" fmla="*/ 9313 h 10702"/>
              <a:gd name="connsiteX1" fmla="*/ 6433 w 10000"/>
              <a:gd name="connsiteY1" fmla="*/ 4566 h 10702"/>
              <a:gd name="connsiteX2" fmla="*/ 8514 w 10000"/>
              <a:gd name="connsiteY2" fmla="*/ 2468 h 10702"/>
              <a:gd name="connsiteX3" fmla="*/ 10000 w 10000"/>
              <a:gd name="connsiteY3" fmla="*/ 0 h 10702"/>
              <a:gd name="connsiteX4" fmla="*/ 9995 w 10000"/>
              <a:gd name="connsiteY4" fmla="*/ 10669 h 10702"/>
              <a:gd name="connsiteX5" fmla="*/ 1511 w 10000"/>
              <a:gd name="connsiteY5" fmla="*/ 10540 h 10702"/>
              <a:gd name="connsiteX6" fmla="*/ 913 w 10000"/>
              <a:gd name="connsiteY6" fmla="*/ 10476 h 10702"/>
              <a:gd name="connsiteX7" fmla="*/ 3127 w 10000"/>
              <a:gd name="connsiteY7" fmla="*/ 9313 h 10702"/>
              <a:gd name="connsiteX0" fmla="*/ 3127 w 10000"/>
              <a:gd name="connsiteY0" fmla="*/ 9313 h 10702"/>
              <a:gd name="connsiteX1" fmla="*/ 6433 w 10000"/>
              <a:gd name="connsiteY1" fmla="*/ 4566 h 10702"/>
              <a:gd name="connsiteX2" fmla="*/ 8514 w 10000"/>
              <a:gd name="connsiteY2" fmla="*/ 1942 h 10702"/>
              <a:gd name="connsiteX3" fmla="*/ 10000 w 10000"/>
              <a:gd name="connsiteY3" fmla="*/ 0 h 10702"/>
              <a:gd name="connsiteX4" fmla="*/ 9995 w 10000"/>
              <a:gd name="connsiteY4" fmla="*/ 10669 h 10702"/>
              <a:gd name="connsiteX5" fmla="*/ 1511 w 10000"/>
              <a:gd name="connsiteY5" fmla="*/ 10540 h 10702"/>
              <a:gd name="connsiteX6" fmla="*/ 913 w 10000"/>
              <a:gd name="connsiteY6" fmla="*/ 10476 h 10702"/>
              <a:gd name="connsiteX7" fmla="*/ 3127 w 10000"/>
              <a:gd name="connsiteY7" fmla="*/ 9313 h 10702"/>
              <a:gd name="connsiteX0" fmla="*/ 3127 w 10000"/>
              <a:gd name="connsiteY0" fmla="*/ 9313 h 10702"/>
              <a:gd name="connsiteX1" fmla="*/ 6433 w 10000"/>
              <a:gd name="connsiteY1" fmla="*/ 4566 h 10702"/>
              <a:gd name="connsiteX2" fmla="*/ 8056 w 10000"/>
              <a:gd name="connsiteY2" fmla="*/ 2293 h 10702"/>
              <a:gd name="connsiteX3" fmla="*/ 10000 w 10000"/>
              <a:gd name="connsiteY3" fmla="*/ 0 h 10702"/>
              <a:gd name="connsiteX4" fmla="*/ 9995 w 10000"/>
              <a:gd name="connsiteY4" fmla="*/ 10669 h 10702"/>
              <a:gd name="connsiteX5" fmla="*/ 1511 w 10000"/>
              <a:gd name="connsiteY5" fmla="*/ 10540 h 10702"/>
              <a:gd name="connsiteX6" fmla="*/ 913 w 10000"/>
              <a:gd name="connsiteY6" fmla="*/ 10476 h 10702"/>
              <a:gd name="connsiteX7" fmla="*/ 3127 w 10000"/>
              <a:gd name="connsiteY7" fmla="*/ 9313 h 10702"/>
              <a:gd name="connsiteX0" fmla="*/ 3127 w 10000"/>
              <a:gd name="connsiteY0" fmla="*/ 9313 h 10702"/>
              <a:gd name="connsiteX1" fmla="*/ 7172 w 10000"/>
              <a:gd name="connsiteY1" fmla="*/ 3689 h 10702"/>
              <a:gd name="connsiteX2" fmla="*/ 8056 w 10000"/>
              <a:gd name="connsiteY2" fmla="*/ 2293 h 10702"/>
              <a:gd name="connsiteX3" fmla="*/ 10000 w 10000"/>
              <a:gd name="connsiteY3" fmla="*/ 0 h 10702"/>
              <a:gd name="connsiteX4" fmla="*/ 9995 w 10000"/>
              <a:gd name="connsiteY4" fmla="*/ 10669 h 10702"/>
              <a:gd name="connsiteX5" fmla="*/ 1511 w 10000"/>
              <a:gd name="connsiteY5" fmla="*/ 10540 h 10702"/>
              <a:gd name="connsiteX6" fmla="*/ 913 w 10000"/>
              <a:gd name="connsiteY6" fmla="*/ 10476 h 10702"/>
              <a:gd name="connsiteX7" fmla="*/ 3127 w 10000"/>
              <a:gd name="connsiteY7" fmla="*/ 9313 h 10702"/>
              <a:gd name="connsiteX0" fmla="*/ 4078 w 10000"/>
              <a:gd name="connsiteY0" fmla="*/ 7383 h 11002"/>
              <a:gd name="connsiteX1" fmla="*/ 7172 w 10000"/>
              <a:gd name="connsiteY1" fmla="*/ 3689 h 11002"/>
              <a:gd name="connsiteX2" fmla="*/ 8056 w 10000"/>
              <a:gd name="connsiteY2" fmla="*/ 2293 h 11002"/>
              <a:gd name="connsiteX3" fmla="*/ 10000 w 10000"/>
              <a:gd name="connsiteY3" fmla="*/ 0 h 11002"/>
              <a:gd name="connsiteX4" fmla="*/ 9995 w 10000"/>
              <a:gd name="connsiteY4" fmla="*/ 10669 h 11002"/>
              <a:gd name="connsiteX5" fmla="*/ 1511 w 10000"/>
              <a:gd name="connsiteY5" fmla="*/ 10540 h 11002"/>
              <a:gd name="connsiteX6" fmla="*/ 913 w 10000"/>
              <a:gd name="connsiteY6" fmla="*/ 10476 h 11002"/>
              <a:gd name="connsiteX7" fmla="*/ 4078 w 10000"/>
              <a:gd name="connsiteY7" fmla="*/ 7383 h 11002"/>
              <a:gd name="connsiteX0" fmla="*/ 4008 w 9930"/>
              <a:gd name="connsiteY0" fmla="*/ 7383 h 11061"/>
              <a:gd name="connsiteX1" fmla="*/ 7102 w 9930"/>
              <a:gd name="connsiteY1" fmla="*/ 3689 h 11061"/>
              <a:gd name="connsiteX2" fmla="*/ 7986 w 9930"/>
              <a:gd name="connsiteY2" fmla="*/ 2293 h 11061"/>
              <a:gd name="connsiteX3" fmla="*/ 9930 w 9930"/>
              <a:gd name="connsiteY3" fmla="*/ 0 h 11061"/>
              <a:gd name="connsiteX4" fmla="*/ 9925 w 9930"/>
              <a:gd name="connsiteY4" fmla="*/ 10669 h 11061"/>
              <a:gd name="connsiteX5" fmla="*/ 1511 w 9930"/>
              <a:gd name="connsiteY5" fmla="*/ 10891 h 11061"/>
              <a:gd name="connsiteX6" fmla="*/ 843 w 9930"/>
              <a:gd name="connsiteY6" fmla="*/ 10476 h 11061"/>
              <a:gd name="connsiteX7" fmla="*/ 4008 w 9930"/>
              <a:gd name="connsiteY7" fmla="*/ 7383 h 11061"/>
              <a:gd name="connsiteX0" fmla="*/ 4036 w 10000"/>
              <a:gd name="connsiteY0" fmla="*/ 6675 h 9846"/>
              <a:gd name="connsiteX1" fmla="*/ 7152 w 10000"/>
              <a:gd name="connsiteY1" fmla="*/ 3335 h 9846"/>
              <a:gd name="connsiteX2" fmla="*/ 8042 w 10000"/>
              <a:gd name="connsiteY2" fmla="*/ 2073 h 9846"/>
              <a:gd name="connsiteX3" fmla="*/ 10000 w 10000"/>
              <a:gd name="connsiteY3" fmla="*/ 0 h 9846"/>
              <a:gd name="connsiteX4" fmla="*/ 9995 w 10000"/>
              <a:gd name="connsiteY4" fmla="*/ 9646 h 9846"/>
              <a:gd name="connsiteX5" fmla="*/ 1522 w 10000"/>
              <a:gd name="connsiteY5" fmla="*/ 9846 h 9846"/>
              <a:gd name="connsiteX6" fmla="*/ 884 w 10000"/>
              <a:gd name="connsiteY6" fmla="*/ 8678 h 9846"/>
              <a:gd name="connsiteX7" fmla="*/ 4036 w 10000"/>
              <a:gd name="connsiteY7" fmla="*/ 6675 h 9846"/>
              <a:gd name="connsiteX0" fmla="*/ 4532 w 10000"/>
              <a:gd name="connsiteY0" fmla="*/ 5974 h 10000"/>
              <a:gd name="connsiteX1" fmla="*/ 7152 w 10000"/>
              <a:gd name="connsiteY1" fmla="*/ 3387 h 10000"/>
              <a:gd name="connsiteX2" fmla="*/ 8042 w 10000"/>
              <a:gd name="connsiteY2" fmla="*/ 2105 h 10000"/>
              <a:gd name="connsiteX3" fmla="*/ 10000 w 10000"/>
              <a:gd name="connsiteY3" fmla="*/ 0 h 10000"/>
              <a:gd name="connsiteX4" fmla="*/ 9995 w 10000"/>
              <a:gd name="connsiteY4" fmla="*/ 9797 h 10000"/>
              <a:gd name="connsiteX5" fmla="*/ 1522 w 10000"/>
              <a:gd name="connsiteY5" fmla="*/ 10000 h 10000"/>
              <a:gd name="connsiteX6" fmla="*/ 884 w 10000"/>
              <a:gd name="connsiteY6" fmla="*/ 8814 h 10000"/>
              <a:gd name="connsiteX7" fmla="*/ 4532 w 10000"/>
              <a:gd name="connsiteY7" fmla="*/ 5974 h 10000"/>
              <a:gd name="connsiteX0" fmla="*/ 4532 w 10000"/>
              <a:gd name="connsiteY0" fmla="*/ 5974 h 10000"/>
              <a:gd name="connsiteX1" fmla="*/ 7152 w 10000"/>
              <a:gd name="connsiteY1" fmla="*/ 3387 h 10000"/>
              <a:gd name="connsiteX2" fmla="*/ 8609 w 10000"/>
              <a:gd name="connsiteY2" fmla="*/ 1461 h 10000"/>
              <a:gd name="connsiteX3" fmla="*/ 10000 w 10000"/>
              <a:gd name="connsiteY3" fmla="*/ 0 h 10000"/>
              <a:gd name="connsiteX4" fmla="*/ 9995 w 10000"/>
              <a:gd name="connsiteY4" fmla="*/ 9797 h 10000"/>
              <a:gd name="connsiteX5" fmla="*/ 1522 w 10000"/>
              <a:gd name="connsiteY5" fmla="*/ 10000 h 10000"/>
              <a:gd name="connsiteX6" fmla="*/ 884 w 10000"/>
              <a:gd name="connsiteY6" fmla="*/ 8814 h 10000"/>
              <a:gd name="connsiteX7" fmla="*/ 4532 w 10000"/>
              <a:gd name="connsiteY7" fmla="*/ 5974 h 10000"/>
              <a:gd name="connsiteX0" fmla="*/ 4532 w 9997"/>
              <a:gd name="connsiteY0" fmla="*/ 5974 h 10000"/>
              <a:gd name="connsiteX1" fmla="*/ 7152 w 9997"/>
              <a:gd name="connsiteY1" fmla="*/ 3387 h 10000"/>
              <a:gd name="connsiteX2" fmla="*/ 8609 w 9997"/>
              <a:gd name="connsiteY2" fmla="*/ 1461 h 10000"/>
              <a:gd name="connsiteX3" fmla="*/ 9929 w 9997"/>
              <a:gd name="connsiteY3" fmla="*/ 0 h 10000"/>
              <a:gd name="connsiteX4" fmla="*/ 9995 w 9997"/>
              <a:gd name="connsiteY4" fmla="*/ 9797 h 10000"/>
              <a:gd name="connsiteX5" fmla="*/ 1522 w 9997"/>
              <a:gd name="connsiteY5" fmla="*/ 10000 h 10000"/>
              <a:gd name="connsiteX6" fmla="*/ 884 w 9997"/>
              <a:gd name="connsiteY6" fmla="*/ 8814 h 10000"/>
              <a:gd name="connsiteX7" fmla="*/ 4532 w 9997"/>
              <a:gd name="connsiteY7" fmla="*/ 5974 h 10000"/>
              <a:gd name="connsiteX0" fmla="*/ 4533 w 10000"/>
              <a:gd name="connsiteY0" fmla="*/ 5974 h 10000"/>
              <a:gd name="connsiteX1" fmla="*/ 7154 w 10000"/>
              <a:gd name="connsiteY1" fmla="*/ 3387 h 10000"/>
              <a:gd name="connsiteX2" fmla="*/ 8612 w 10000"/>
              <a:gd name="connsiteY2" fmla="*/ 1461 h 10000"/>
              <a:gd name="connsiteX3" fmla="*/ 9932 w 10000"/>
              <a:gd name="connsiteY3" fmla="*/ 0 h 10000"/>
              <a:gd name="connsiteX4" fmla="*/ 9998 w 10000"/>
              <a:gd name="connsiteY4" fmla="*/ 9797 h 10000"/>
              <a:gd name="connsiteX5" fmla="*/ 1522 w 10000"/>
              <a:gd name="connsiteY5" fmla="*/ 10000 h 10000"/>
              <a:gd name="connsiteX6" fmla="*/ 884 w 10000"/>
              <a:gd name="connsiteY6" fmla="*/ 8814 h 10000"/>
              <a:gd name="connsiteX7" fmla="*/ 4533 w 10000"/>
              <a:gd name="connsiteY7" fmla="*/ 5974 h 10000"/>
              <a:gd name="connsiteX0" fmla="*/ 4533 w 10000"/>
              <a:gd name="connsiteY0" fmla="*/ 7042 h 11068"/>
              <a:gd name="connsiteX1" fmla="*/ 7154 w 10000"/>
              <a:gd name="connsiteY1" fmla="*/ 4455 h 11068"/>
              <a:gd name="connsiteX2" fmla="*/ 9932 w 10000"/>
              <a:gd name="connsiteY2" fmla="*/ 1068 h 11068"/>
              <a:gd name="connsiteX3" fmla="*/ 9998 w 10000"/>
              <a:gd name="connsiteY3" fmla="*/ 10865 h 11068"/>
              <a:gd name="connsiteX4" fmla="*/ 1522 w 10000"/>
              <a:gd name="connsiteY4" fmla="*/ 11068 h 11068"/>
              <a:gd name="connsiteX5" fmla="*/ 884 w 10000"/>
              <a:gd name="connsiteY5" fmla="*/ 9882 h 11068"/>
              <a:gd name="connsiteX6" fmla="*/ 4533 w 10000"/>
              <a:gd name="connsiteY6" fmla="*/ 7042 h 11068"/>
              <a:gd name="connsiteX0" fmla="*/ 4533 w 10000"/>
              <a:gd name="connsiteY0" fmla="*/ 7553 h 11579"/>
              <a:gd name="connsiteX1" fmla="*/ 7154 w 10000"/>
              <a:gd name="connsiteY1" fmla="*/ 4966 h 11579"/>
              <a:gd name="connsiteX2" fmla="*/ 8974 w 10000"/>
              <a:gd name="connsiteY2" fmla="*/ 1902 h 11579"/>
              <a:gd name="connsiteX3" fmla="*/ 9932 w 10000"/>
              <a:gd name="connsiteY3" fmla="*/ 1579 h 11579"/>
              <a:gd name="connsiteX4" fmla="*/ 9998 w 10000"/>
              <a:gd name="connsiteY4" fmla="*/ 11376 h 11579"/>
              <a:gd name="connsiteX5" fmla="*/ 1522 w 10000"/>
              <a:gd name="connsiteY5" fmla="*/ 11579 h 11579"/>
              <a:gd name="connsiteX6" fmla="*/ 884 w 10000"/>
              <a:gd name="connsiteY6" fmla="*/ 10393 h 11579"/>
              <a:gd name="connsiteX7" fmla="*/ 4533 w 10000"/>
              <a:gd name="connsiteY7" fmla="*/ 7553 h 11579"/>
              <a:gd name="connsiteX0" fmla="*/ 4533 w 10000"/>
              <a:gd name="connsiteY0" fmla="*/ 7553 h 11579"/>
              <a:gd name="connsiteX1" fmla="*/ 7154 w 10000"/>
              <a:gd name="connsiteY1" fmla="*/ 4966 h 11579"/>
              <a:gd name="connsiteX2" fmla="*/ 8974 w 10000"/>
              <a:gd name="connsiteY2" fmla="*/ 1902 h 11579"/>
              <a:gd name="connsiteX3" fmla="*/ 9932 w 10000"/>
              <a:gd name="connsiteY3" fmla="*/ 1579 h 11579"/>
              <a:gd name="connsiteX4" fmla="*/ 9998 w 10000"/>
              <a:gd name="connsiteY4" fmla="*/ 11376 h 11579"/>
              <a:gd name="connsiteX5" fmla="*/ 1522 w 10000"/>
              <a:gd name="connsiteY5" fmla="*/ 11579 h 11579"/>
              <a:gd name="connsiteX6" fmla="*/ 884 w 10000"/>
              <a:gd name="connsiteY6" fmla="*/ 10393 h 11579"/>
              <a:gd name="connsiteX7" fmla="*/ 4533 w 10000"/>
              <a:gd name="connsiteY7" fmla="*/ 7553 h 11579"/>
              <a:gd name="connsiteX0" fmla="*/ 4533 w 10000"/>
              <a:gd name="connsiteY0" fmla="*/ 7042 h 11068"/>
              <a:gd name="connsiteX1" fmla="*/ 7154 w 10000"/>
              <a:gd name="connsiteY1" fmla="*/ 4455 h 11068"/>
              <a:gd name="connsiteX2" fmla="*/ 9932 w 10000"/>
              <a:gd name="connsiteY2" fmla="*/ 1068 h 11068"/>
              <a:gd name="connsiteX3" fmla="*/ 9998 w 10000"/>
              <a:gd name="connsiteY3" fmla="*/ 10865 h 11068"/>
              <a:gd name="connsiteX4" fmla="*/ 1522 w 10000"/>
              <a:gd name="connsiteY4" fmla="*/ 11068 h 11068"/>
              <a:gd name="connsiteX5" fmla="*/ 884 w 10000"/>
              <a:gd name="connsiteY5" fmla="*/ 9882 h 11068"/>
              <a:gd name="connsiteX6" fmla="*/ 4533 w 10000"/>
              <a:gd name="connsiteY6" fmla="*/ 7042 h 11068"/>
              <a:gd name="connsiteX0" fmla="*/ 4533 w 10000"/>
              <a:gd name="connsiteY0" fmla="*/ 5974 h 10000"/>
              <a:gd name="connsiteX1" fmla="*/ 7154 w 10000"/>
              <a:gd name="connsiteY1" fmla="*/ 3387 h 10000"/>
              <a:gd name="connsiteX2" fmla="*/ 9932 w 10000"/>
              <a:gd name="connsiteY2" fmla="*/ 0 h 10000"/>
              <a:gd name="connsiteX3" fmla="*/ 9998 w 10000"/>
              <a:gd name="connsiteY3" fmla="*/ 9797 h 10000"/>
              <a:gd name="connsiteX4" fmla="*/ 1522 w 10000"/>
              <a:gd name="connsiteY4" fmla="*/ 10000 h 10000"/>
              <a:gd name="connsiteX5" fmla="*/ 884 w 10000"/>
              <a:gd name="connsiteY5" fmla="*/ 8814 h 10000"/>
              <a:gd name="connsiteX6" fmla="*/ 4533 w 10000"/>
              <a:gd name="connsiteY6" fmla="*/ 5974 h 10000"/>
              <a:gd name="connsiteX0" fmla="*/ 4533 w 10000"/>
              <a:gd name="connsiteY0" fmla="*/ 5974 h 10000"/>
              <a:gd name="connsiteX1" fmla="*/ 7154 w 10000"/>
              <a:gd name="connsiteY1" fmla="*/ 3387 h 10000"/>
              <a:gd name="connsiteX2" fmla="*/ 9932 w 10000"/>
              <a:gd name="connsiteY2" fmla="*/ 0 h 10000"/>
              <a:gd name="connsiteX3" fmla="*/ 9998 w 10000"/>
              <a:gd name="connsiteY3" fmla="*/ 9797 h 10000"/>
              <a:gd name="connsiteX4" fmla="*/ 1522 w 10000"/>
              <a:gd name="connsiteY4" fmla="*/ 10000 h 10000"/>
              <a:gd name="connsiteX5" fmla="*/ 884 w 10000"/>
              <a:gd name="connsiteY5" fmla="*/ 8814 h 10000"/>
              <a:gd name="connsiteX6" fmla="*/ 2129 w 10000"/>
              <a:gd name="connsiteY6" fmla="*/ 7572 h 10000"/>
              <a:gd name="connsiteX7" fmla="*/ 4533 w 10000"/>
              <a:gd name="connsiteY7" fmla="*/ 5974 h 10000"/>
              <a:gd name="connsiteX0" fmla="*/ 4533 w 10000"/>
              <a:gd name="connsiteY0" fmla="*/ 5974 h 10000"/>
              <a:gd name="connsiteX1" fmla="*/ 7154 w 10000"/>
              <a:gd name="connsiteY1" fmla="*/ 3387 h 10000"/>
              <a:gd name="connsiteX2" fmla="*/ 9932 w 10000"/>
              <a:gd name="connsiteY2" fmla="*/ 0 h 10000"/>
              <a:gd name="connsiteX3" fmla="*/ 9998 w 10000"/>
              <a:gd name="connsiteY3" fmla="*/ 9797 h 10000"/>
              <a:gd name="connsiteX4" fmla="*/ 1522 w 10000"/>
              <a:gd name="connsiteY4" fmla="*/ 10000 h 10000"/>
              <a:gd name="connsiteX5" fmla="*/ 884 w 10000"/>
              <a:gd name="connsiteY5" fmla="*/ 8814 h 10000"/>
              <a:gd name="connsiteX6" fmla="*/ 4533 w 10000"/>
              <a:gd name="connsiteY6" fmla="*/ 5974 h 10000"/>
              <a:gd name="connsiteX0" fmla="*/ 4533 w 10000"/>
              <a:gd name="connsiteY0" fmla="*/ 5974 h 10000"/>
              <a:gd name="connsiteX1" fmla="*/ 7154 w 10000"/>
              <a:gd name="connsiteY1" fmla="*/ 3387 h 10000"/>
              <a:gd name="connsiteX2" fmla="*/ 9932 w 10000"/>
              <a:gd name="connsiteY2" fmla="*/ 0 h 10000"/>
              <a:gd name="connsiteX3" fmla="*/ 9998 w 10000"/>
              <a:gd name="connsiteY3" fmla="*/ 9797 h 10000"/>
              <a:gd name="connsiteX4" fmla="*/ 1522 w 10000"/>
              <a:gd name="connsiteY4" fmla="*/ 10000 h 10000"/>
              <a:gd name="connsiteX5" fmla="*/ 884 w 10000"/>
              <a:gd name="connsiteY5" fmla="*/ 8814 h 10000"/>
              <a:gd name="connsiteX6" fmla="*/ 4533 w 10000"/>
              <a:gd name="connsiteY6" fmla="*/ 5974 h 10000"/>
              <a:gd name="connsiteX0" fmla="*/ 4533 w 10000"/>
              <a:gd name="connsiteY0" fmla="*/ 5974 h 10000"/>
              <a:gd name="connsiteX1" fmla="*/ 7154 w 10000"/>
              <a:gd name="connsiteY1" fmla="*/ 3387 h 10000"/>
              <a:gd name="connsiteX2" fmla="*/ 9932 w 10000"/>
              <a:gd name="connsiteY2" fmla="*/ 0 h 10000"/>
              <a:gd name="connsiteX3" fmla="*/ 9998 w 10000"/>
              <a:gd name="connsiteY3" fmla="*/ 9797 h 10000"/>
              <a:gd name="connsiteX4" fmla="*/ 1522 w 10000"/>
              <a:gd name="connsiteY4" fmla="*/ 10000 h 10000"/>
              <a:gd name="connsiteX5" fmla="*/ 884 w 10000"/>
              <a:gd name="connsiteY5" fmla="*/ 8814 h 10000"/>
              <a:gd name="connsiteX6" fmla="*/ 4533 w 10000"/>
              <a:gd name="connsiteY6" fmla="*/ 5974 h 10000"/>
              <a:gd name="connsiteX0" fmla="*/ 4533 w 10000"/>
              <a:gd name="connsiteY0" fmla="*/ 5974 h 10000"/>
              <a:gd name="connsiteX1" fmla="*/ 7154 w 10000"/>
              <a:gd name="connsiteY1" fmla="*/ 3387 h 10000"/>
              <a:gd name="connsiteX2" fmla="*/ 9932 w 10000"/>
              <a:gd name="connsiteY2" fmla="*/ 0 h 10000"/>
              <a:gd name="connsiteX3" fmla="*/ 9998 w 10000"/>
              <a:gd name="connsiteY3" fmla="*/ 9797 h 10000"/>
              <a:gd name="connsiteX4" fmla="*/ 1522 w 10000"/>
              <a:gd name="connsiteY4" fmla="*/ 10000 h 10000"/>
              <a:gd name="connsiteX5" fmla="*/ 849 w 10000"/>
              <a:gd name="connsiteY5" fmla="*/ 9297 h 10000"/>
              <a:gd name="connsiteX6" fmla="*/ 4533 w 10000"/>
              <a:gd name="connsiteY6" fmla="*/ 5974 h 10000"/>
              <a:gd name="connsiteX0" fmla="*/ 4533 w 10000"/>
              <a:gd name="connsiteY0" fmla="*/ 5974 h 10000"/>
              <a:gd name="connsiteX1" fmla="*/ 7154 w 10000"/>
              <a:gd name="connsiteY1" fmla="*/ 3387 h 10000"/>
              <a:gd name="connsiteX2" fmla="*/ 9932 w 10000"/>
              <a:gd name="connsiteY2" fmla="*/ 0 h 10000"/>
              <a:gd name="connsiteX3" fmla="*/ 9998 w 10000"/>
              <a:gd name="connsiteY3" fmla="*/ 9797 h 10000"/>
              <a:gd name="connsiteX4" fmla="*/ 1522 w 10000"/>
              <a:gd name="connsiteY4" fmla="*/ 10000 h 10000"/>
              <a:gd name="connsiteX5" fmla="*/ 916 w 10000"/>
              <a:gd name="connsiteY5" fmla="*/ 5195 h 10000"/>
              <a:gd name="connsiteX6" fmla="*/ 4533 w 10000"/>
              <a:gd name="connsiteY6" fmla="*/ 5974 h 10000"/>
              <a:gd name="connsiteX0" fmla="*/ 5552 w 11019"/>
              <a:gd name="connsiteY0" fmla="*/ 5974 h 10000"/>
              <a:gd name="connsiteX1" fmla="*/ 8173 w 11019"/>
              <a:gd name="connsiteY1" fmla="*/ 3387 h 10000"/>
              <a:gd name="connsiteX2" fmla="*/ 10951 w 11019"/>
              <a:gd name="connsiteY2" fmla="*/ 0 h 10000"/>
              <a:gd name="connsiteX3" fmla="*/ 11017 w 11019"/>
              <a:gd name="connsiteY3" fmla="*/ 9797 h 10000"/>
              <a:gd name="connsiteX4" fmla="*/ 1522 w 11019"/>
              <a:gd name="connsiteY4" fmla="*/ 10000 h 10000"/>
              <a:gd name="connsiteX5" fmla="*/ 1935 w 11019"/>
              <a:gd name="connsiteY5" fmla="*/ 5195 h 10000"/>
              <a:gd name="connsiteX6" fmla="*/ 5552 w 11019"/>
              <a:gd name="connsiteY6" fmla="*/ 5974 h 10000"/>
              <a:gd name="connsiteX0" fmla="*/ 4030 w 9497"/>
              <a:gd name="connsiteY0" fmla="*/ 5974 h 10000"/>
              <a:gd name="connsiteX1" fmla="*/ 6651 w 9497"/>
              <a:gd name="connsiteY1" fmla="*/ 3387 h 10000"/>
              <a:gd name="connsiteX2" fmla="*/ 9429 w 9497"/>
              <a:gd name="connsiteY2" fmla="*/ 0 h 10000"/>
              <a:gd name="connsiteX3" fmla="*/ 9495 w 9497"/>
              <a:gd name="connsiteY3" fmla="*/ 9797 h 10000"/>
              <a:gd name="connsiteX4" fmla="*/ 0 w 9497"/>
              <a:gd name="connsiteY4" fmla="*/ 10000 h 10000"/>
              <a:gd name="connsiteX5" fmla="*/ 413 w 9497"/>
              <a:gd name="connsiteY5" fmla="*/ 5195 h 10000"/>
              <a:gd name="connsiteX6" fmla="*/ 4030 w 9497"/>
              <a:gd name="connsiteY6" fmla="*/ 5974 h 10000"/>
              <a:gd name="connsiteX0" fmla="*/ 4243 w 10000"/>
              <a:gd name="connsiteY0" fmla="*/ 5974 h 10000"/>
              <a:gd name="connsiteX1" fmla="*/ 7003 w 10000"/>
              <a:gd name="connsiteY1" fmla="*/ 3387 h 10000"/>
              <a:gd name="connsiteX2" fmla="*/ 9928 w 10000"/>
              <a:gd name="connsiteY2" fmla="*/ 0 h 10000"/>
              <a:gd name="connsiteX3" fmla="*/ 9998 w 10000"/>
              <a:gd name="connsiteY3" fmla="*/ 9797 h 10000"/>
              <a:gd name="connsiteX4" fmla="*/ 0 w 10000"/>
              <a:gd name="connsiteY4" fmla="*/ 10000 h 10000"/>
              <a:gd name="connsiteX5" fmla="*/ 0 w 10000"/>
              <a:gd name="connsiteY5" fmla="*/ 5400 h 10000"/>
              <a:gd name="connsiteX6" fmla="*/ 4243 w 10000"/>
              <a:gd name="connsiteY6" fmla="*/ 5974 h 10000"/>
              <a:gd name="connsiteX0" fmla="*/ 4525 w 10000"/>
              <a:gd name="connsiteY0" fmla="*/ 2283 h 10000"/>
              <a:gd name="connsiteX1" fmla="*/ 7003 w 10000"/>
              <a:gd name="connsiteY1" fmla="*/ 3387 h 10000"/>
              <a:gd name="connsiteX2" fmla="*/ 9928 w 10000"/>
              <a:gd name="connsiteY2" fmla="*/ 0 h 10000"/>
              <a:gd name="connsiteX3" fmla="*/ 9998 w 10000"/>
              <a:gd name="connsiteY3" fmla="*/ 9797 h 10000"/>
              <a:gd name="connsiteX4" fmla="*/ 0 w 10000"/>
              <a:gd name="connsiteY4" fmla="*/ 10000 h 10000"/>
              <a:gd name="connsiteX5" fmla="*/ 0 w 10000"/>
              <a:gd name="connsiteY5" fmla="*/ 5400 h 10000"/>
              <a:gd name="connsiteX6" fmla="*/ 4525 w 10000"/>
              <a:gd name="connsiteY6" fmla="*/ 2283 h 10000"/>
              <a:gd name="connsiteX0" fmla="*/ 4525 w 10000"/>
              <a:gd name="connsiteY0" fmla="*/ 2283 h 10000"/>
              <a:gd name="connsiteX1" fmla="*/ 7144 w 10000"/>
              <a:gd name="connsiteY1" fmla="*/ 721 h 10000"/>
              <a:gd name="connsiteX2" fmla="*/ 9928 w 10000"/>
              <a:gd name="connsiteY2" fmla="*/ 0 h 10000"/>
              <a:gd name="connsiteX3" fmla="*/ 9998 w 10000"/>
              <a:gd name="connsiteY3" fmla="*/ 9797 h 10000"/>
              <a:gd name="connsiteX4" fmla="*/ 0 w 10000"/>
              <a:gd name="connsiteY4" fmla="*/ 10000 h 10000"/>
              <a:gd name="connsiteX5" fmla="*/ 0 w 10000"/>
              <a:gd name="connsiteY5" fmla="*/ 5400 h 10000"/>
              <a:gd name="connsiteX6" fmla="*/ 4525 w 10000"/>
              <a:gd name="connsiteY6" fmla="*/ 2283 h 10000"/>
              <a:gd name="connsiteX0" fmla="*/ 4525 w 10000"/>
              <a:gd name="connsiteY0" fmla="*/ 3924 h 11641"/>
              <a:gd name="connsiteX1" fmla="*/ 7144 w 10000"/>
              <a:gd name="connsiteY1" fmla="*/ 2362 h 11641"/>
              <a:gd name="connsiteX2" fmla="*/ 9857 w 10000"/>
              <a:gd name="connsiteY2" fmla="*/ 0 h 11641"/>
              <a:gd name="connsiteX3" fmla="*/ 9998 w 10000"/>
              <a:gd name="connsiteY3" fmla="*/ 11438 h 11641"/>
              <a:gd name="connsiteX4" fmla="*/ 0 w 10000"/>
              <a:gd name="connsiteY4" fmla="*/ 11641 h 11641"/>
              <a:gd name="connsiteX5" fmla="*/ 0 w 10000"/>
              <a:gd name="connsiteY5" fmla="*/ 7041 h 11641"/>
              <a:gd name="connsiteX6" fmla="*/ 4525 w 10000"/>
              <a:gd name="connsiteY6" fmla="*/ 3924 h 11641"/>
              <a:gd name="connsiteX0" fmla="*/ 4525 w 9857"/>
              <a:gd name="connsiteY0" fmla="*/ 3924 h 11643"/>
              <a:gd name="connsiteX1" fmla="*/ 7144 w 9857"/>
              <a:gd name="connsiteY1" fmla="*/ 2362 h 11643"/>
              <a:gd name="connsiteX2" fmla="*/ 9857 w 9857"/>
              <a:gd name="connsiteY2" fmla="*/ 0 h 11643"/>
              <a:gd name="connsiteX3" fmla="*/ 9786 w 9857"/>
              <a:gd name="connsiteY3" fmla="*/ 11643 h 11643"/>
              <a:gd name="connsiteX4" fmla="*/ 0 w 9857"/>
              <a:gd name="connsiteY4" fmla="*/ 11641 h 11643"/>
              <a:gd name="connsiteX5" fmla="*/ 0 w 9857"/>
              <a:gd name="connsiteY5" fmla="*/ 7041 h 11643"/>
              <a:gd name="connsiteX6" fmla="*/ 4525 w 9857"/>
              <a:gd name="connsiteY6" fmla="*/ 3924 h 11643"/>
              <a:gd name="connsiteX0" fmla="*/ 4663 w 10000"/>
              <a:gd name="connsiteY0" fmla="*/ 3546 h 10000"/>
              <a:gd name="connsiteX1" fmla="*/ 7248 w 10000"/>
              <a:gd name="connsiteY1" fmla="*/ 2029 h 10000"/>
              <a:gd name="connsiteX2" fmla="*/ 10000 w 10000"/>
              <a:gd name="connsiteY2" fmla="*/ 0 h 10000"/>
              <a:gd name="connsiteX3" fmla="*/ 9928 w 10000"/>
              <a:gd name="connsiteY3" fmla="*/ 10000 h 10000"/>
              <a:gd name="connsiteX4" fmla="*/ 0 w 10000"/>
              <a:gd name="connsiteY4" fmla="*/ 9998 h 10000"/>
              <a:gd name="connsiteX5" fmla="*/ 0 w 10000"/>
              <a:gd name="connsiteY5" fmla="*/ 6047 h 10000"/>
              <a:gd name="connsiteX6" fmla="*/ 4663 w 10000"/>
              <a:gd name="connsiteY6" fmla="*/ 3546 h 10000"/>
              <a:gd name="connsiteX0" fmla="*/ 4663 w 9930"/>
              <a:gd name="connsiteY0" fmla="*/ 3546 h 10000"/>
              <a:gd name="connsiteX1" fmla="*/ 7248 w 9930"/>
              <a:gd name="connsiteY1" fmla="*/ 2029 h 10000"/>
              <a:gd name="connsiteX2" fmla="*/ 9928 w 9930"/>
              <a:gd name="connsiteY2" fmla="*/ 0 h 10000"/>
              <a:gd name="connsiteX3" fmla="*/ 9928 w 9930"/>
              <a:gd name="connsiteY3" fmla="*/ 10000 h 10000"/>
              <a:gd name="connsiteX4" fmla="*/ 0 w 9930"/>
              <a:gd name="connsiteY4" fmla="*/ 9998 h 10000"/>
              <a:gd name="connsiteX5" fmla="*/ 0 w 9930"/>
              <a:gd name="connsiteY5" fmla="*/ 6047 h 10000"/>
              <a:gd name="connsiteX6" fmla="*/ 4663 w 9930"/>
              <a:gd name="connsiteY6" fmla="*/ 3546 h 10000"/>
              <a:gd name="connsiteX0" fmla="*/ 4696 w 10000"/>
              <a:gd name="connsiteY0" fmla="*/ 3546 h 10000"/>
              <a:gd name="connsiteX1" fmla="*/ 7299 w 10000"/>
              <a:gd name="connsiteY1" fmla="*/ 2029 h 10000"/>
              <a:gd name="connsiteX2" fmla="*/ 9998 w 10000"/>
              <a:gd name="connsiteY2" fmla="*/ 0 h 10000"/>
              <a:gd name="connsiteX3" fmla="*/ 9998 w 10000"/>
              <a:gd name="connsiteY3" fmla="*/ 10000 h 10000"/>
              <a:gd name="connsiteX4" fmla="*/ 0 w 10000"/>
              <a:gd name="connsiteY4" fmla="*/ 9998 h 10000"/>
              <a:gd name="connsiteX5" fmla="*/ 72 w 10000"/>
              <a:gd name="connsiteY5" fmla="*/ 6936 h 10000"/>
              <a:gd name="connsiteX6" fmla="*/ 4696 w 10000"/>
              <a:gd name="connsiteY6" fmla="*/ 3546 h 10000"/>
              <a:gd name="connsiteX0" fmla="*/ 4696 w 10000"/>
              <a:gd name="connsiteY0" fmla="*/ 3546 h 10000"/>
              <a:gd name="connsiteX1" fmla="*/ 7299 w 10000"/>
              <a:gd name="connsiteY1" fmla="*/ 2029 h 10000"/>
              <a:gd name="connsiteX2" fmla="*/ 9998 w 10000"/>
              <a:gd name="connsiteY2" fmla="*/ 0 h 10000"/>
              <a:gd name="connsiteX3" fmla="*/ 9998 w 10000"/>
              <a:gd name="connsiteY3" fmla="*/ 10000 h 10000"/>
              <a:gd name="connsiteX4" fmla="*/ 0 w 10000"/>
              <a:gd name="connsiteY4" fmla="*/ 9998 h 10000"/>
              <a:gd name="connsiteX5" fmla="*/ 72 w 10000"/>
              <a:gd name="connsiteY5" fmla="*/ 6936 h 10000"/>
              <a:gd name="connsiteX6" fmla="*/ 4696 w 10000"/>
              <a:gd name="connsiteY6" fmla="*/ 3546 h 10000"/>
              <a:gd name="connsiteX0" fmla="*/ 4648 w 9952"/>
              <a:gd name="connsiteY0" fmla="*/ 3546 h 10000"/>
              <a:gd name="connsiteX1" fmla="*/ 7251 w 9952"/>
              <a:gd name="connsiteY1" fmla="*/ 2029 h 10000"/>
              <a:gd name="connsiteX2" fmla="*/ 9950 w 9952"/>
              <a:gd name="connsiteY2" fmla="*/ 0 h 10000"/>
              <a:gd name="connsiteX3" fmla="*/ 9950 w 9952"/>
              <a:gd name="connsiteY3" fmla="*/ 10000 h 10000"/>
              <a:gd name="connsiteX4" fmla="*/ 24 w 9952"/>
              <a:gd name="connsiteY4" fmla="*/ 9998 h 10000"/>
              <a:gd name="connsiteX5" fmla="*/ 24 w 9952"/>
              <a:gd name="connsiteY5" fmla="*/ 6936 h 10000"/>
              <a:gd name="connsiteX6" fmla="*/ 4648 w 9952"/>
              <a:gd name="connsiteY6" fmla="*/ 3546 h 10000"/>
              <a:gd name="connsiteX0" fmla="*/ 4670 w 10000"/>
              <a:gd name="connsiteY0" fmla="*/ 3546 h 10000"/>
              <a:gd name="connsiteX1" fmla="*/ 7286 w 10000"/>
              <a:gd name="connsiteY1" fmla="*/ 2029 h 10000"/>
              <a:gd name="connsiteX2" fmla="*/ 9998 w 10000"/>
              <a:gd name="connsiteY2" fmla="*/ 0 h 10000"/>
              <a:gd name="connsiteX3" fmla="*/ 9998 w 10000"/>
              <a:gd name="connsiteY3" fmla="*/ 10000 h 10000"/>
              <a:gd name="connsiteX4" fmla="*/ 24 w 10000"/>
              <a:gd name="connsiteY4" fmla="*/ 9998 h 10000"/>
              <a:gd name="connsiteX5" fmla="*/ 24 w 10000"/>
              <a:gd name="connsiteY5" fmla="*/ 6269 h 10000"/>
              <a:gd name="connsiteX6" fmla="*/ 4670 w 10000"/>
              <a:gd name="connsiteY6" fmla="*/ 354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4670" y="3546"/>
                </a:moveTo>
                <a:cubicBezTo>
                  <a:pt x="5808" y="2654"/>
                  <a:pt x="6313" y="2884"/>
                  <a:pt x="7286" y="2029"/>
                </a:cubicBezTo>
                <a:lnTo>
                  <a:pt x="9998" y="0"/>
                </a:lnTo>
                <a:cubicBezTo>
                  <a:pt x="9996" y="3312"/>
                  <a:pt x="10000" y="6686"/>
                  <a:pt x="9998" y="10000"/>
                </a:cubicBezTo>
                <a:lnTo>
                  <a:pt x="24" y="9998"/>
                </a:lnTo>
                <a:cubicBezTo>
                  <a:pt x="48" y="8977"/>
                  <a:pt x="0" y="7290"/>
                  <a:pt x="24" y="6269"/>
                </a:cubicBezTo>
                <a:lnTo>
                  <a:pt x="4670" y="3546"/>
                </a:lnTo>
                <a:close/>
              </a:path>
            </a:pathLst>
          </a:custGeom>
          <a:solidFill>
            <a:schemeClr val="tx1"/>
          </a:solidFill>
          <a:ln w="9525" cmpd="sng">
            <a:solidFill>
              <a:srgbClr val="00FF00"/>
            </a:solidFill>
            <a:prstDash val="solid"/>
            <a:round/>
            <a:headEnd/>
            <a:tailEnd/>
          </a:ln>
          <a:scene3d>
            <a:camera prst="orthographicFront"/>
            <a:lightRig rig="twoPt" dir="t"/>
          </a:scene3d>
          <a:sp3d extrusionH="76200" contourW="12700" prstMaterial="dkEdge">
            <a:extrusionClr>
              <a:srgbClr val="00FF00"/>
            </a:extrusionClr>
            <a:contourClr>
              <a:schemeClr val="bg1"/>
            </a:contourClr>
          </a:sp3d>
        </p:spPr>
        <p:txBody>
          <a:bodyPr anchor="ctr"/>
          <a:lstStyle/>
          <a:p>
            <a:pPr>
              <a:defRPr/>
            </a:pPr>
            <a:endParaRPr lang="pt-BR">
              <a:latin typeface="SymbolPS"/>
              <a:cs typeface="+mn-cs"/>
            </a:endParaRPr>
          </a:p>
        </p:txBody>
      </p:sp>
      <p:sp>
        <p:nvSpPr>
          <p:cNvPr id="115" name="Texto explicativo em forma de nuvem 114"/>
          <p:cNvSpPr/>
          <p:nvPr/>
        </p:nvSpPr>
        <p:spPr bwMode="auto">
          <a:xfrm>
            <a:off x="842963" y="3944938"/>
            <a:ext cx="1066800" cy="752475"/>
          </a:xfrm>
          <a:prstGeom prst="cloudCallout">
            <a:avLst>
              <a:gd name="adj1" fmla="val -17778"/>
              <a:gd name="adj2" fmla="val 141695"/>
            </a:avLst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pt-BR" dirty="0">
              <a:solidFill>
                <a:schemeClr val="accent2">
                  <a:lumMod val="50000"/>
                  <a:lumOff val="50000"/>
                </a:schemeClr>
              </a:solidFill>
              <a:latin typeface="SymbolPS" pitchFamily="18" charset="2"/>
              <a:cs typeface="+mn-cs"/>
            </a:endParaRPr>
          </a:p>
        </p:txBody>
      </p:sp>
      <p:sp>
        <p:nvSpPr>
          <p:cNvPr id="80" name="Text Box 67"/>
          <p:cNvSpPr txBox="1">
            <a:spLocks noChangeArrowheads="1"/>
          </p:cNvSpPr>
          <p:nvPr/>
        </p:nvSpPr>
        <p:spPr bwMode="auto">
          <a:xfrm>
            <a:off x="1223963" y="4105275"/>
            <a:ext cx="301625" cy="430213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en-US" sz="2800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 Box 32"/>
          <p:cNvSpPr txBox="1">
            <a:spLocks noChangeArrowheads="1"/>
          </p:cNvSpPr>
          <p:nvPr/>
        </p:nvSpPr>
        <p:spPr bwMode="auto">
          <a:xfrm>
            <a:off x="0" y="72575"/>
            <a:ext cx="91440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pt-BR" sz="2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MARGEM SEGURANÇA : PROBABILIDADE RUÍNA</a:t>
            </a:r>
            <a:endParaRPr kumimoji="0" lang="pt-BR" sz="2800" b="1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 Box 56"/>
          <p:cNvSpPr txBox="1">
            <a:spLocks noChangeArrowheads="1"/>
          </p:cNvSpPr>
          <p:nvPr/>
        </p:nvSpPr>
        <p:spPr bwMode="auto">
          <a:xfrm>
            <a:off x="1233714" y="1458052"/>
            <a:ext cx="5312229" cy="522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8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t-BR" sz="2800" baseline="-250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pt-BR" sz="28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= probabilidade ruína</a:t>
            </a:r>
            <a:endParaRPr lang="pt-BR" sz="2800" baseline="-250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56"/>
          <p:cNvSpPr txBox="1">
            <a:spLocks noChangeArrowheads="1"/>
          </p:cNvSpPr>
          <p:nvPr/>
        </p:nvSpPr>
        <p:spPr bwMode="auto">
          <a:xfrm>
            <a:off x="-11113" y="5795065"/>
            <a:ext cx="9144001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800" dirty="0" err="1">
                <a:solidFill>
                  <a:srgbClr val="00FF00"/>
                </a:solidFill>
                <a:latin typeface="+mn-lt"/>
                <a:cs typeface="Tahoma" pitchFamily="34" charset="0"/>
              </a:rPr>
              <a:t>p</a:t>
            </a:r>
            <a:r>
              <a:rPr lang="pt-BR" sz="2800" baseline="-25000" dirty="0" err="1">
                <a:solidFill>
                  <a:srgbClr val="00FF00"/>
                </a:solidFill>
                <a:latin typeface="+mn-lt"/>
                <a:cs typeface="Tahoma" pitchFamily="34" charset="0"/>
              </a:rPr>
              <a:t>f</a:t>
            </a:r>
            <a:r>
              <a:rPr lang="pt-BR" sz="2800" dirty="0">
                <a:solidFill>
                  <a:schemeClr val="folHlink"/>
                </a:solidFill>
                <a:latin typeface="+mn-lt"/>
              </a:rPr>
              <a:t> </a:t>
            </a:r>
            <a:r>
              <a:rPr lang="pt-BR" sz="2400" dirty="0">
                <a:solidFill>
                  <a:schemeClr val="folHlink"/>
                </a:solidFill>
                <a:latin typeface="+mn-lt"/>
              </a:rPr>
              <a:t> </a:t>
            </a:r>
            <a:r>
              <a:rPr lang="pt-BR" sz="2400" dirty="0">
                <a:latin typeface="+mn-lt"/>
                <a:cs typeface="Tahoma" pitchFamily="34" charset="0"/>
              </a:rPr>
              <a:t>= 1- DIST.NORM (</a:t>
            </a:r>
            <a:r>
              <a:rPr lang="pt-BR" sz="2400" dirty="0">
                <a:solidFill>
                  <a:srgbClr val="00FF00"/>
                </a:solidFill>
                <a:latin typeface="+mn-lt"/>
              </a:rPr>
              <a:t> </a:t>
            </a:r>
            <a:r>
              <a:rPr lang="pt-BR" sz="3200" b="1" dirty="0">
                <a:solidFill>
                  <a:srgbClr val="00FF00"/>
                </a:solidFill>
                <a:latin typeface="Symbol" pitchFamily="18" charset="2"/>
                <a:sym typeface="Symbol" pitchFamily="18" charset="2"/>
              </a:rPr>
              <a:t>b</a:t>
            </a:r>
            <a:r>
              <a:rPr lang="pt-BR" sz="2400" b="1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 </a:t>
            </a:r>
            <a:r>
              <a:rPr lang="pt-BR" sz="2400" dirty="0">
                <a:latin typeface="+mn-lt"/>
                <a:cs typeface="Tahoma" pitchFamily="34" charset="0"/>
              </a:rPr>
              <a:t>; 0 ; 1 ; VERDADEIRO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1" grpId="0" animBg="1"/>
      <p:bldP spid="658476" grpId="0" animBg="1"/>
      <p:bldP spid="59" grpId="0" animBg="1"/>
      <p:bldP spid="67" grpId="0" animBg="1"/>
      <p:bldP spid="79" grpId="0" animBg="1"/>
      <p:bldP spid="96" grpId="0" animBg="1"/>
      <p:bldP spid="97" grpId="0" animBg="1"/>
      <p:bldP spid="32" grpId="0" animBg="1"/>
      <p:bldP spid="45" grpId="0" animBg="1"/>
      <p:bldP spid="58" grpId="0" animBg="1"/>
      <p:bldP spid="62" grpId="0"/>
      <p:bldP spid="115" grpId="0" animBg="1"/>
      <p:bldP spid="80" grpId="0" animBg="1"/>
      <p:bldP spid="76" grpId="0"/>
      <p:bldP spid="60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Freeform 2"/>
          <p:cNvSpPr>
            <a:spLocks/>
          </p:cNvSpPr>
          <p:nvPr/>
        </p:nvSpPr>
        <p:spPr bwMode="auto">
          <a:xfrm>
            <a:off x="2286000" y="4667938"/>
            <a:ext cx="3962400" cy="269875"/>
          </a:xfrm>
          <a:custGeom>
            <a:avLst/>
            <a:gdLst>
              <a:gd name="T0" fmla="*/ 0 w 2496"/>
              <a:gd name="T1" fmla="*/ 2147483647 h 170"/>
              <a:gd name="T2" fmla="*/ 2147483647 w 2496"/>
              <a:gd name="T3" fmla="*/ 2147483647 h 170"/>
              <a:gd name="T4" fmla="*/ 2147483647 w 2496"/>
              <a:gd name="T5" fmla="*/ 2147483647 h 170"/>
              <a:gd name="T6" fmla="*/ 2147483647 w 2496"/>
              <a:gd name="T7" fmla="*/ 2147483647 h 170"/>
              <a:gd name="T8" fmla="*/ 2147483647 w 2496"/>
              <a:gd name="T9" fmla="*/ 2147483647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96"/>
              <a:gd name="T16" fmla="*/ 0 h 170"/>
              <a:gd name="T17" fmla="*/ 2496 w 249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96" h="170">
                <a:moveTo>
                  <a:pt x="0" y="170"/>
                </a:moveTo>
                <a:cubicBezTo>
                  <a:pt x="116" y="159"/>
                  <a:pt x="494" y="129"/>
                  <a:pt x="699" y="101"/>
                </a:cubicBezTo>
                <a:cubicBezTo>
                  <a:pt x="904" y="73"/>
                  <a:pt x="1069" y="4"/>
                  <a:pt x="1228" y="2"/>
                </a:cubicBezTo>
                <a:cubicBezTo>
                  <a:pt x="1387" y="0"/>
                  <a:pt x="1445" y="58"/>
                  <a:pt x="1656" y="86"/>
                </a:cubicBezTo>
                <a:cubicBezTo>
                  <a:pt x="1867" y="114"/>
                  <a:pt x="2321" y="153"/>
                  <a:pt x="2496" y="170"/>
                </a:cubicBezTo>
              </a:path>
            </a:pathLst>
          </a:custGeom>
          <a:solidFill>
            <a:srgbClr val="00FF00"/>
          </a:solidFill>
          <a:ln w="38100" cmpd="sng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502236"/>
            <a:ext cx="8728075" cy="4078288"/>
            <a:chOff x="144" y="937"/>
            <a:chExt cx="5498" cy="2569"/>
          </a:xfrm>
        </p:grpSpPr>
        <p:sp>
          <p:nvSpPr>
            <p:cNvPr id="49182" name="Line 4"/>
            <p:cNvSpPr>
              <a:spLocks noChangeShapeType="1"/>
            </p:cNvSpPr>
            <p:nvPr/>
          </p:nvSpPr>
          <p:spPr bwMode="auto">
            <a:xfrm>
              <a:off x="144" y="3097"/>
              <a:ext cx="549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9183" name="Line 5"/>
            <p:cNvSpPr>
              <a:spLocks noChangeShapeType="1"/>
            </p:cNvSpPr>
            <p:nvPr/>
          </p:nvSpPr>
          <p:spPr bwMode="auto">
            <a:xfrm flipV="1">
              <a:off x="277" y="1233"/>
              <a:ext cx="0" cy="1975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9184" name="Oval 6"/>
            <p:cNvSpPr>
              <a:spLocks noChangeArrowheads="1"/>
            </p:cNvSpPr>
            <p:nvPr/>
          </p:nvSpPr>
          <p:spPr bwMode="auto">
            <a:xfrm>
              <a:off x="247" y="3069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49185" name="Text Box 7"/>
            <p:cNvSpPr txBox="1">
              <a:spLocks noChangeArrowheads="1"/>
            </p:cNvSpPr>
            <p:nvPr/>
          </p:nvSpPr>
          <p:spPr bwMode="auto">
            <a:xfrm>
              <a:off x="5423" y="3256"/>
              <a:ext cx="21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49186" name="Text Box 8"/>
            <p:cNvSpPr txBox="1">
              <a:spLocks noChangeArrowheads="1"/>
            </p:cNvSpPr>
            <p:nvPr/>
          </p:nvSpPr>
          <p:spPr bwMode="auto">
            <a:xfrm>
              <a:off x="178" y="937"/>
              <a:ext cx="21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>
                  <a:latin typeface="Times New Roman" pitchFamily="18" charset="0"/>
                </a:rPr>
                <a:t>y</a:t>
              </a:r>
            </a:p>
          </p:txBody>
        </p:sp>
      </p:grpSp>
      <p:sp>
        <p:nvSpPr>
          <p:cNvPr id="687113" name="Freeform 9"/>
          <p:cNvSpPr>
            <a:spLocks/>
          </p:cNvSpPr>
          <p:nvPr/>
        </p:nvSpPr>
        <p:spPr bwMode="auto">
          <a:xfrm>
            <a:off x="957263" y="2184861"/>
            <a:ext cx="5818187" cy="2717800"/>
          </a:xfrm>
          <a:custGeom>
            <a:avLst/>
            <a:gdLst>
              <a:gd name="T0" fmla="*/ 0 w 3665"/>
              <a:gd name="T1" fmla="*/ 2147483647 h 1712"/>
              <a:gd name="T2" fmla="*/ 2147483647 w 3665"/>
              <a:gd name="T3" fmla="*/ 2147483647 h 1712"/>
              <a:gd name="T4" fmla="*/ 2147483647 w 3665"/>
              <a:gd name="T5" fmla="*/ 2147483647 h 1712"/>
              <a:gd name="T6" fmla="*/ 2147483647 w 3665"/>
              <a:gd name="T7" fmla="*/ 2147483647 h 1712"/>
              <a:gd name="T8" fmla="*/ 2147483647 w 3665"/>
              <a:gd name="T9" fmla="*/ 2147483647 h 1712"/>
              <a:gd name="T10" fmla="*/ 2147483647 w 3665"/>
              <a:gd name="T11" fmla="*/ 2147483647 h 1712"/>
              <a:gd name="T12" fmla="*/ 2147483647 w 3665"/>
              <a:gd name="T13" fmla="*/ 2147483647 h 17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65"/>
              <a:gd name="T22" fmla="*/ 0 h 1712"/>
              <a:gd name="T23" fmla="*/ 3665 w 3665"/>
              <a:gd name="T24" fmla="*/ 1712 h 17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65" h="1712">
                <a:moveTo>
                  <a:pt x="0" y="1595"/>
                </a:moveTo>
                <a:cubicBezTo>
                  <a:pt x="99" y="1519"/>
                  <a:pt x="406" y="1404"/>
                  <a:pt x="586" y="1138"/>
                </a:cubicBezTo>
                <a:cubicBezTo>
                  <a:pt x="766" y="872"/>
                  <a:pt x="905" y="0"/>
                  <a:pt x="1081" y="1"/>
                </a:cubicBezTo>
                <a:cubicBezTo>
                  <a:pt x="1257" y="2"/>
                  <a:pt x="1453" y="888"/>
                  <a:pt x="1641" y="1144"/>
                </a:cubicBezTo>
                <a:cubicBezTo>
                  <a:pt x="1829" y="1400"/>
                  <a:pt x="2025" y="1453"/>
                  <a:pt x="2209" y="1536"/>
                </a:cubicBezTo>
                <a:cubicBezTo>
                  <a:pt x="2393" y="1619"/>
                  <a:pt x="2502" y="1611"/>
                  <a:pt x="2745" y="1640"/>
                </a:cubicBezTo>
                <a:cubicBezTo>
                  <a:pt x="2988" y="1669"/>
                  <a:pt x="3473" y="1697"/>
                  <a:pt x="3665" y="1712"/>
                </a:cubicBezTo>
              </a:path>
            </a:pathLst>
          </a:custGeom>
          <a:noFill/>
          <a:ln w="2857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87114" name="Freeform 10"/>
          <p:cNvSpPr>
            <a:spLocks/>
          </p:cNvSpPr>
          <p:nvPr/>
        </p:nvSpPr>
        <p:spPr bwMode="auto">
          <a:xfrm>
            <a:off x="2336800" y="2727786"/>
            <a:ext cx="6459538" cy="2178050"/>
          </a:xfrm>
          <a:custGeom>
            <a:avLst/>
            <a:gdLst>
              <a:gd name="T0" fmla="*/ 0 w 4069"/>
              <a:gd name="T1" fmla="*/ 2147483647 h 1372"/>
              <a:gd name="T2" fmla="*/ 2147483647 w 4069"/>
              <a:gd name="T3" fmla="*/ 2147483647 h 1372"/>
              <a:gd name="T4" fmla="*/ 2147483647 w 4069"/>
              <a:gd name="T5" fmla="*/ 2147483647 h 1372"/>
              <a:gd name="T6" fmla="*/ 2147483647 w 4069"/>
              <a:gd name="T7" fmla="*/ 2147483647 h 1372"/>
              <a:gd name="T8" fmla="*/ 2147483647 w 4069"/>
              <a:gd name="T9" fmla="*/ 2147483647 h 1372"/>
              <a:gd name="T10" fmla="*/ 2147483647 w 4069"/>
              <a:gd name="T11" fmla="*/ 2147483647 h 13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69"/>
              <a:gd name="T19" fmla="*/ 0 h 1372"/>
              <a:gd name="T20" fmla="*/ 4069 w 4069"/>
              <a:gd name="T21" fmla="*/ 1372 h 13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69" h="1372">
                <a:moveTo>
                  <a:pt x="0" y="1372"/>
                </a:moveTo>
                <a:cubicBezTo>
                  <a:pt x="176" y="1343"/>
                  <a:pt x="767" y="1293"/>
                  <a:pt x="1064" y="1196"/>
                </a:cubicBezTo>
                <a:cubicBezTo>
                  <a:pt x="1361" y="1099"/>
                  <a:pt x="1541" y="989"/>
                  <a:pt x="1780" y="791"/>
                </a:cubicBezTo>
                <a:cubicBezTo>
                  <a:pt x="2018" y="593"/>
                  <a:pt x="2241" y="0"/>
                  <a:pt x="2494" y="5"/>
                </a:cubicBezTo>
                <a:cubicBezTo>
                  <a:pt x="2747" y="10"/>
                  <a:pt x="3039" y="618"/>
                  <a:pt x="3301" y="824"/>
                </a:cubicBezTo>
                <a:cubicBezTo>
                  <a:pt x="3563" y="1030"/>
                  <a:pt x="3909" y="1157"/>
                  <a:pt x="4069" y="1244"/>
                </a:cubicBezTo>
              </a:path>
            </a:pathLst>
          </a:custGeom>
          <a:noFill/>
          <a:ln w="28575" cmpd="sng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87115" name="Line 11"/>
          <p:cNvSpPr>
            <a:spLocks noChangeShapeType="1"/>
          </p:cNvSpPr>
          <p:nvPr/>
        </p:nvSpPr>
        <p:spPr bwMode="auto">
          <a:xfrm flipV="1">
            <a:off x="2692400" y="1543511"/>
            <a:ext cx="0" cy="36639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87116" name="Text Box 12"/>
          <p:cNvSpPr txBox="1">
            <a:spLocks noChangeArrowheads="1"/>
          </p:cNvSpPr>
          <p:nvPr/>
        </p:nvSpPr>
        <p:spPr bwMode="auto">
          <a:xfrm>
            <a:off x="2455863" y="5105408"/>
            <a:ext cx="4667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>
                <a:latin typeface="Symbol" pitchFamily="18" charset="2"/>
              </a:rPr>
              <a:t>m</a:t>
            </a:r>
            <a:r>
              <a:rPr lang="en-US" sz="2400" baseline="-25000" dirty="0" err="1">
                <a:latin typeface="Times New Roman" pitchFamily="18" charset="0"/>
              </a:rPr>
              <a:t>S</a:t>
            </a:r>
            <a:endParaRPr lang="en-US" sz="2400" baseline="-25000" dirty="0">
              <a:latin typeface="Times New Roman" pitchFamily="18" charset="0"/>
            </a:endParaRPr>
          </a:p>
        </p:txBody>
      </p:sp>
      <p:sp>
        <p:nvSpPr>
          <p:cNvPr id="687117" name="Text Box 13"/>
          <p:cNvSpPr txBox="1">
            <a:spLocks noChangeArrowheads="1"/>
          </p:cNvSpPr>
          <p:nvPr/>
        </p:nvSpPr>
        <p:spPr bwMode="auto">
          <a:xfrm>
            <a:off x="6096908" y="5088854"/>
            <a:ext cx="4667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en-US" sz="2400" baseline="-25000" dirty="0" err="1">
                <a:solidFill>
                  <a:srgbClr val="FFFF00"/>
                </a:solidFill>
                <a:latin typeface="Times New Roman" pitchFamily="18" charset="0"/>
              </a:rPr>
              <a:t>R</a:t>
            </a:r>
            <a:endParaRPr lang="en-US" sz="2400" baseline="-250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687118" name="Line 14"/>
          <p:cNvSpPr>
            <a:spLocks noChangeShapeType="1"/>
          </p:cNvSpPr>
          <p:nvPr/>
        </p:nvSpPr>
        <p:spPr bwMode="auto">
          <a:xfrm flipV="1">
            <a:off x="6307138" y="1611085"/>
            <a:ext cx="0" cy="3634475"/>
          </a:xfrm>
          <a:prstGeom prst="line">
            <a:avLst/>
          </a:prstGeom>
          <a:noFill/>
          <a:ln w="1270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87120" name="Oval 16"/>
          <p:cNvSpPr>
            <a:spLocks noChangeArrowheads="1"/>
          </p:cNvSpPr>
          <p:nvPr/>
        </p:nvSpPr>
        <p:spPr bwMode="auto">
          <a:xfrm>
            <a:off x="2652713" y="4891549"/>
            <a:ext cx="88900" cy="88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>
              <a:solidFill>
                <a:schemeClr val="hlink"/>
              </a:solidFill>
            </a:endParaRPr>
          </a:p>
        </p:txBody>
      </p:sp>
      <p:sp>
        <p:nvSpPr>
          <p:cNvPr id="687121" name="Oval 17"/>
          <p:cNvSpPr>
            <a:spLocks noChangeArrowheads="1"/>
          </p:cNvSpPr>
          <p:nvPr/>
        </p:nvSpPr>
        <p:spPr bwMode="auto">
          <a:xfrm>
            <a:off x="6264275" y="4888374"/>
            <a:ext cx="88900" cy="88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687122" name="Text Box 18"/>
          <p:cNvSpPr txBox="1">
            <a:spLocks noChangeArrowheads="1"/>
          </p:cNvSpPr>
          <p:nvPr/>
        </p:nvSpPr>
        <p:spPr bwMode="auto">
          <a:xfrm>
            <a:off x="667644" y="145140"/>
            <a:ext cx="7692571" cy="492443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kumimoji="0" lang="pt-BR" sz="2600" b="1" dirty="0" smtClean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</a:rPr>
              <a:t>RELAÇÃO  ENTRE   VARIÁVEIS   </a:t>
            </a:r>
            <a:r>
              <a:rPr kumimoji="0" lang="pt-BR" sz="2600" b="1" dirty="0" err="1" smtClean="0">
                <a:latin typeface="+mj-lt"/>
                <a:ea typeface="Tahoma" pitchFamily="34" charset="0"/>
                <a:cs typeface="Tahoma" pitchFamily="34" charset="0"/>
              </a:rPr>
              <a:t>v</a:t>
            </a:r>
            <a:r>
              <a:rPr kumimoji="0" lang="pt-BR" sz="2600" b="1" baseline="-25000" dirty="0" err="1" smtClean="0">
                <a:latin typeface="+mj-lt"/>
                <a:ea typeface="Tahoma" pitchFamily="34" charset="0"/>
                <a:cs typeface="Tahoma" pitchFamily="34" charset="0"/>
              </a:rPr>
              <a:t>S</a:t>
            </a:r>
            <a:r>
              <a:rPr kumimoji="0" lang="pt-BR" sz="2600" b="1" baseline="-25000" dirty="0" smtClean="0"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kumimoji="0" lang="pt-BR" sz="2600" b="1" dirty="0" smtClean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</a:rPr>
              <a:t>  </a:t>
            </a:r>
            <a:r>
              <a:rPr kumimoji="0" lang="pt-BR" sz="2600" b="1" dirty="0" err="1" smtClean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</a:rPr>
              <a:t>v</a:t>
            </a:r>
            <a:r>
              <a:rPr kumimoji="0" lang="pt-BR" sz="2600" b="1" baseline="-25000" dirty="0" err="1" smtClean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</a:rPr>
              <a:t>R</a:t>
            </a:r>
            <a:r>
              <a:rPr kumimoji="0" lang="pt-BR" sz="2600" b="1" dirty="0" smtClean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</a:rPr>
              <a:t>   </a:t>
            </a:r>
            <a:r>
              <a:rPr kumimoji="0" lang="pt-BR" sz="2600" b="1" dirty="0" smtClean="0">
                <a:solidFill>
                  <a:srgbClr val="00FF00"/>
                </a:solidFill>
                <a:latin typeface="+mj-lt"/>
                <a:ea typeface="Tahoma" pitchFamily="34" charset="0"/>
                <a:cs typeface="Tahoma" pitchFamily="34" charset="0"/>
              </a:rPr>
              <a:t>F</a:t>
            </a:r>
            <a:r>
              <a:rPr kumimoji="0" lang="pt-BR" sz="2600" b="1" baseline="-25000" dirty="0" smtClean="0">
                <a:solidFill>
                  <a:srgbClr val="00FF00"/>
                </a:solidFill>
                <a:latin typeface="+mj-lt"/>
                <a:ea typeface="Tahoma" pitchFamily="34" charset="0"/>
                <a:cs typeface="Tahoma" pitchFamily="34" charset="0"/>
              </a:rPr>
              <a:t>S </a:t>
            </a:r>
            <a:r>
              <a:rPr kumimoji="0" lang="pt-BR" sz="2600" b="1" dirty="0" smtClean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</a:rPr>
              <a:t>  </a:t>
            </a:r>
            <a:r>
              <a:rPr kumimoji="0" lang="pt-BR" sz="2600" b="1" dirty="0" smtClean="0">
                <a:solidFill>
                  <a:srgbClr val="00FF00"/>
                </a:solidFill>
                <a:latin typeface="Symbol" pitchFamily="18" charset="2"/>
                <a:ea typeface="Tahoma" pitchFamily="34" charset="0"/>
                <a:cs typeface="Tahoma" pitchFamily="34" charset="0"/>
              </a:rPr>
              <a:t>b</a:t>
            </a:r>
            <a:endParaRPr kumimoji="0" lang="pt-BR" sz="2600" b="1" dirty="0">
              <a:solidFill>
                <a:srgbClr val="00FF00"/>
              </a:solidFill>
              <a:latin typeface="Symbol" pitchFamily="18" charset="2"/>
              <a:ea typeface="Tahoma" pitchFamily="34" charset="0"/>
              <a:cs typeface="Tahoma" pitchFamily="34" charset="0"/>
            </a:endParaRPr>
          </a:p>
        </p:txBody>
      </p:sp>
      <p:sp>
        <p:nvSpPr>
          <p:cNvPr id="687123" name="Text Box 19"/>
          <p:cNvSpPr txBox="1">
            <a:spLocks noChangeArrowheads="1"/>
          </p:cNvSpPr>
          <p:nvPr/>
        </p:nvSpPr>
        <p:spPr bwMode="auto">
          <a:xfrm>
            <a:off x="2369458" y="726408"/>
            <a:ext cx="707571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</a:rPr>
              <a:t>v</a:t>
            </a:r>
            <a:r>
              <a:rPr lang="en-US" sz="3200" b="1" baseline="-25000" dirty="0" err="1">
                <a:latin typeface="Times New Roman" pitchFamily="18" charset="0"/>
              </a:rPr>
              <a:t>S</a:t>
            </a:r>
            <a:endParaRPr lang="en-US" sz="3200" b="1" baseline="-25000" dirty="0">
              <a:latin typeface="Times New Roman" pitchFamily="18" charset="0"/>
            </a:endParaRPr>
          </a:p>
        </p:txBody>
      </p:sp>
      <p:sp>
        <p:nvSpPr>
          <p:cNvPr id="687124" name="Text Box 20"/>
          <p:cNvSpPr txBox="1">
            <a:spLocks noChangeArrowheads="1"/>
          </p:cNvSpPr>
          <p:nvPr/>
        </p:nvSpPr>
        <p:spPr bwMode="auto">
          <a:xfrm>
            <a:off x="5979886" y="743870"/>
            <a:ext cx="667659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</a:rPr>
              <a:t>v</a:t>
            </a:r>
            <a:r>
              <a:rPr lang="en-US" sz="3200" baseline="-25000" dirty="0" err="1">
                <a:solidFill>
                  <a:srgbClr val="FFFF00"/>
                </a:solidFill>
                <a:latin typeface="Times New Roman" pitchFamily="18" charset="0"/>
              </a:rPr>
              <a:t>R</a:t>
            </a:r>
            <a:endParaRPr lang="en-US" sz="3200" baseline="-250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1" name="Line 31"/>
          <p:cNvSpPr>
            <a:spLocks noChangeShapeType="1"/>
          </p:cNvSpPr>
          <p:nvPr/>
        </p:nvSpPr>
        <p:spPr bwMode="auto">
          <a:xfrm flipH="1">
            <a:off x="2717800" y="1756236"/>
            <a:ext cx="3590925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 type="stealth" w="lg" len="lg"/>
            <a:tailEnd type="stealth" w="lg" len="lg"/>
          </a:ln>
        </p:spPr>
        <p:txBody>
          <a:bodyPr/>
          <a:lstStyle/>
          <a:p>
            <a:endParaRPr lang="pt-BR"/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3155950" y="1564375"/>
            <a:ext cx="2755900" cy="414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 smtClean="0">
                <a:solidFill>
                  <a:srgbClr val="00FF00"/>
                </a:solidFill>
                <a:latin typeface="Times New Roman" pitchFamily="18" charset="0"/>
              </a:rPr>
              <a:t>Margem</a:t>
            </a:r>
            <a:r>
              <a:rPr lang="en-US" sz="2400" dirty="0" smtClean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FF00"/>
                </a:solidFill>
                <a:latin typeface="Times New Roman" pitchFamily="18" charset="0"/>
              </a:rPr>
              <a:t>segurança</a:t>
            </a:r>
            <a:r>
              <a:rPr lang="en-US" sz="2400" dirty="0" smtClean="0">
                <a:solidFill>
                  <a:srgbClr val="00FF00"/>
                </a:solidFill>
                <a:latin typeface="Times New Roman" pitchFamily="18" charset="0"/>
              </a:rPr>
              <a:t> </a:t>
            </a:r>
            <a:endParaRPr lang="en-US" sz="2400" dirty="0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23" name="Text Box 35"/>
          <p:cNvSpPr txBox="1">
            <a:spLocks noChangeArrowheads="1"/>
          </p:cNvSpPr>
          <p:nvPr/>
        </p:nvSpPr>
        <p:spPr bwMode="auto">
          <a:xfrm>
            <a:off x="3559175" y="1527863"/>
            <a:ext cx="1774825" cy="514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>
                <a:solidFill>
                  <a:srgbClr val="00FF00"/>
                </a:solidFill>
                <a:latin typeface="Symbol" pitchFamily="18" charset="2"/>
              </a:rPr>
              <a:t>m</a:t>
            </a:r>
            <a:r>
              <a:rPr lang="en-US" sz="2400" baseline="-25000" dirty="0" err="1">
                <a:solidFill>
                  <a:srgbClr val="00FF00"/>
                </a:solidFill>
                <a:latin typeface="Times New Roman" pitchFamily="18" charset="0"/>
              </a:rPr>
              <a:t>M</a:t>
            </a:r>
            <a:r>
              <a:rPr lang="en-US" sz="2400" baseline="-25000" dirty="0"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FF00"/>
                </a:solidFill>
                <a:latin typeface="Times New Roman" pitchFamily="18" charset="0"/>
              </a:rPr>
              <a:t>= </a:t>
            </a:r>
            <a:r>
              <a:rPr lang="en-US" sz="2400" dirty="0" err="1">
                <a:solidFill>
                  <a:srgbClr val="00FF00"/>
                </a:solidFill>
                <a:latin typeface="Symbol" pitchFamily="18" charset="2"/>
              </a:rPr>
              <a:t>m</a:t>
            </a:r>
            <a:r>
              <a:rPr lang="en-US" sz="2400" baseline="-25000" dirty="0" err="1">
                <a:solidFill>
                  <a:srgbClr val="00FF00"/>
                </a:solidFill>
                <a:latin typeface="Times New Roman" pitchFamily="18" charset="0"/>
              </a:rPr>
              <a:t>S</a:t>
            </a:r>
            <a:r>
              <a:rPr lang="en-US" sz="2400" dirty="0">
                <a:solidFill>
                  <a:srgbClr val="00FF00"/>
                </a:solidFill>
                <a:latin typeface="Times New Roman" pitchFamily="18" charset="0"/>
              </a:rPr>
              <a:t> (F</a:t>
            </a:r>
            <a:r>
              <a:rPr lang="en-US" sz="2400" baseline="-25000" dirty="0">
                <a:solidFill>
                  <a:srgbClr val="00FF00"/>
                </a:solidFill>
                <a:latin typeface="Times New Roman" pitchFamily="18" charset="0"/>
              </a:rPr>
              <a:t>S</a:t>
            </a:r>
            <a:r>
              <a:rPr lang="en-US" sz="2400" dirty="0">
                <a:solidFill>
                  <a:srgbClr val="00FF00"/>
                </a:solidFill>
                <a:latin typeface="Times New Roman" pitchFamily="18" charset="0"/>
              </a:rPr>
              <a:t> -1)</a:t>
            </a:r>
          </a:p>
        </p:txBody>
      </p: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3695245" y="1502236"/>
            <a:ext cx="1528763" cy="44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>
                <a:solidFill>
                  <a:srgbClr val="00FF00"/>
                </a:solidFill>
                <a:latin typeface="Symbol" pitchFamily="18" charset="2"/>
              </a:rPr>
              <a:t>m</a:t>
            </a:r>
            <a:r>
              <a:rPr lang="en-US" sz="2400" baseline="-25000" dirty="0" err="1">
                <a:solidFill>
                  <a:srgbClr val="00FF00"/>
                </a:solidFill>
                <a:latin typeface="Times New Roman" pitchFamily="18" charset="0"/>
              </a:rPr>
              <a:t>M</a:t>
            </a:r>
            <a:r>
              <a:rPr lang="en-US" sz="2400" baseline="-25000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FF00"/>
                </a:solidFill>
                <a:latin typeface="Times New Roman" pitchFamily="18" charset="0"/>
              </a:rPr>
              <a:t>= </a:t>
            </a:r>
            <a:r>
              <a:rPr lang="en-US" sz="2400" dirty="0">
                <a:solidFill>
                  <a:srgbClr val="00FF00"/>
                </a:solidFill>
                <a:latin typeface="Symbol" pitchFamily="18" charset="2"/>
              </a:rPr>
              <a:t>b </a:t>
            </a:r>
            <a:r>
              <a:rPr lang="en-US" sz="2400" dirty="0" err="1">
                <a:solidFill>
                  <a:srgbClr val="00FF00"/>
                </a:solidFill>
                <a:latin typeface="Symbol" pitchFamily="18" charset="2"/>
              </a:rPr>
              <a:t>s</a:t>
            </a:r>
            <a:r>
              <a:rPr lang="en-US" sz="2400" baseline="-25000" dirty="0" err="1">
                <a:solidFill>
                  <a:srgbClr val="00FF00"/>
                </a:solidFill>
                <a:latin typeface="Times New Roman" pitchFamily="18" charset="0"/>
              </a:rPr>
              <a:t>M</a:t>
            </a:r>
            <a:endParaRPr lang="en-US" sz="2400" dirty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3120575" y="1432841"/>
            <a:ext cx="2844800" cy="6427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spcBef>
                <a:spcPct val="50000"/>
              </a:spcBef>
            </a:pPr>
            <a:r>
              <a:rPr lang="en-US" sz="2800" dirty="0" err="1">
                <a:latin typeface="Symbol" pitchFamily="18" charset="2"/>
              </a:rPr>
              <a:t>m</a:t>
            </a:r>
            <a:r>
              <a:rPr lang="en-US" sz="2800" baseline="-25000" dirty="0" err="1">
                <a:latin typeface="Times New Roman" pitchFamily="18" charset="0"/>
              </a:rPr>
              <a:t>S</a:t>
            </a:r>
            <a:r>
              <a:rPr lang="en-US" sz="2800" dirty="0">
                <a:latin typeface="Times New Roman" pitchFamily="18" charset="0"/>
              </a:rPr>
              <a:t> (</a:t>
            </a:r>
            <a:r>
              <a:rPr lang="en-US" sz="2800" dirty="0">
                <a:solidFill>
                  <a:srgbClr val="00FF00"/>
                </a:solidFill>
                <a:latin typeface="Times New Roman" pitchFamily="18" charset="0"/>
              </a:rPr>
              <a:t>F</a:t>
            </a:r>
            <a:r>
              <a:rPr lang="en-US" sz="2800" baseline="-25000" dirty="0">
                <a:solidFill>
                  <a:srgbClr val="00FF00"/>
                </a:solidFill>
                <a:latin typeface="Times New Roman" pitchFamily="18" charset="0"/>
              </a:rPr>
              <a:t>S</a:t>
            </a:r>
            <a:r>
              <a:rPr lang="en-US" sz="2800" dirty="0">
                <a:latin typeface="Times New Roman" pitchFamily="18" charset="0"/>
              </a:rPr>
              <a:t> -1) = </a:t>
            </a:r>
            <a:r>
              <a:rPr lang="en-US" sz="2800" dirty="0">
                <a:solidFill>
                  <a:srgbClr val="00FF00"/>
                </a:solidFill>
                <a:latin typeface="Symbol" pitchFamily="18" charset="2"/>
              </a:rPr>
              <a:t>b</a:t>
            </a:r>
            <a:r>
              <a:rPr lang="en-US" sz="2800" dirty="0">
                <a:latin typeface="Symbol" pitchFamily="18" charset="2"/>
              </a:rPr>
              <a:t> </a:t>
            </a:r>
            <a:r>
              <a:rPr lang="en-US" sz="2800" dirty="0" err="1">
                <a:latin typeface="Symbol" pitchFamily="18" charset="2"/>
              </a:rPr>
              <a:t>s</a:t>
            </a:r>
            <a:r>
              <a:rPr lang="en-US" sz="2800" baseline="-25000" dirty="0" err="1">
                <a:latin typeface="Times New Roman" pitchFamily="18" charset="0"/>
              </a:rPr>
              <a:t>M</a:t>
            </a:r>
            <a:endParaRPr lang="en-US" sz="2800" baseline="-25000" dirty="0">
              <a:latin typeface="Times New Roman" pitchFamily="18" charset="0"/>
            </a:endParaRPr>
          </a:p>
        </p:txBody>
      </p:sp>
      <p:sp>
        <p:nvSpPr>
          <p:cNvPr id="29" name="Text Box 39"/>
          <p:cNvSpPr txBox="1">
            <a:spLocks noChangeArrowheads="1"/>
          </p:cNvSpPr>
          <p:nvPr/>
        </p:nvSpPr>
        <p:spPr bwMode="auto">
          <a:xfrm>
            <a:off x="1320775" y="5425638"/>
            <a:ext cx="5950892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dirty="0">
                <a:solidFill>
                  <a:srgbClr val="00FF00"/>
                </a:solidFill>
                <a:latin typeface="Times New Roman" pitchFamily="18" charset="0"/>
              </a:rPr>
              <a:t>F</a:t>
            </a:r>
            <a:r>
              <a:rPr lang="en-US" sz="2800" baseline="-25000" dirty="0">
                <a:solidFill>
                  <a:srgbClr val="00FF00"/>
                </a:solidFill>
                <a:latin typeface="Times New Roman" pitchFamily="18" charset="0"/>
              </a:rPr>
              <a:t>S</a:t>
            </a:r>
            <a:r>
              <a:rPr lang="en-US" sz="2800" baseline="30000" dirty="0">
                <a:latin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</a:rPr>
              <a:t> ( </a:t>
            </a:r>
            <a:r>
              <a:rPr lang="pt-BR" sz="2800" dirty="0">
                <a:solidFill>
                  <a:srgbClr val="00FF00"/>
                </a:solidFill>
                <a:latin typeface="Symbol" pitchFamily="18" charset="2"/>
              </a:rPr>
              <a:t>b</a:t>
            </a:r>
            <a:r>
              <a:rPr lang="pt-BR" sz="2800" baseline="30000" dirty="0">
                <a:latin typeface="Times New Roman" pitchFamily="18" charset="0"/>
              </a:rPr>
              <a:t>2</a:t>
            </a:r>
            <a:r>
              <a:rPr lang="pt-BR" sz="2800" baseline="30000" dirty="0">
                <a:latin typeface="Arial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</a:rPr>
              <a:t>v</a:t>
            </a:r>
            <a:r>
              <a:rPr lang="en-US" sz="2800" baseline="-25000" dirty="0">
                <a:solidFill>
                  <a:srgbClr val="FFFF00"/>
                </a:solidFill>
                <a:latin typeface="Times New Roman" pitchFamily="18" charset="0"/>
              </a:rPr>
              <a:t>R</a:t>
            </a:r>
            <a:r>
              <a:rPr lang="en-US" sz="2800" baseline="30000" dirty="0">
                <a:latin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</a:rPr>
              <a:t> – 1 ) + 2.</a:t>
            </a:r>
            <a:r>
              <a:rPr lang="en-US" sz="2800" dirty="0">
                <a:solidFill>
                  <a:srgbClr val="00FF00"/>
                </a:solidFill>
                <a:latin typeface="Times New Roman" pitchFamily="18" charset="0"/>
              </a:rPr>
              <a:t>F</a:t>
            </a:r>
            <a:r>
              <a:rPr lang="en-US" sz="2800" baseline="-25000" dirty="0">
                <a:solidFill>
                  <a:srgbClr val="00FF00"/>
                </a:solidFill>
                <a:latin typeface="Times New Roman" pitchFamily="18" charset="0"/>
              </a:rPr>
              <a:t>S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>
                <a:latin typeface="Times New Roman" pitchFamily="18" charset="0"/>
              </a:rPr>
              <a:t>+ </a:t>
            </a:r>
            <a:r>
              <a:rPr lang="pt-BR" sz="2800" dirty="0">
                <a:solidFill>
                  <a:srgbClr val="00FF00"/>
                </a:solidFill>
                <a:latin typeface="Symbol" pitchFamily="18" charset="2"/>
              </a:rPr>
              <a:t>b</a:t>
            </a:r>
            <a:r>
              <a:rPr lang="pt-BR" sz="2800" baseline="30000" dirty="0">
                <a:latin typeface="Times New Roman" pitchFamily="18" charset="0"/>
              </a:rPr>
              <a:t>2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>
                <a:latin typeface="Times New Roman" pitchFamily="18" charset="0"/>
              </a:rPr>
              <a:t>v</a:t>
            </a:r>
            <a:r>
              <a:rPr lang="en-US" sz="2800" baseline="-25000" dirty="0">
                <a:latin typeface="Times New Roman" pitchFamily="18" charset="0"/>
              </a:rPr>
              <a:t>S</a:t>
            </a:r>
            <a:r>
              <a:rPr lang="en-US" sz="2800" baseline="30000" dirty="0">
                <a:latin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</a:rPr>
              <a:t> -1 = 0</a:t>
            </a:r>
            <a:endParaRPr lang="pt-BR" sz="2800" dirty="0">
              <a:latin typeface="Times New Roman" pitchFamily="18" charset="0"/>
            </a:endParaRPr>
          </a:p>
        </p:txBody>
      </p:sp>
      <p:sp>
        <p:nvSpPr>
          <p:cNvPr id="30" name="Text Box 42"/>
          <p:cNvSpPr txBox="1">
            <a:spLocks noChangeArrowheads="1"/>
          </p:cNvSpPr>
          <p:nvPr/>
        </p:nvSpPr>
        <p:spPr bwMode="auto">
          <a:xfrm>
            <a:off x="0" y="605246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en-US" sz="2400" dirty="0">
                <a:solidFill>
                  <a:srgbClr val="00FF00"/>
                </a:solidFill>
                <a:latin typeface="Times New Roman" pitchFamily="18" charset="0"/>
              </a:rPr>
              <a:t>F</a:t>
            </a:r>
            <a:r>
              <a:rPr lang="en-US" sz="2400" baseline="-25000" dirty="0">
                <a:solidFill>
                  <a:srgbClr val="00FF00"/>
                </a:solidFill>
                <a:latin typeface="Times New Roman" pitchFamily="18" charset="0"/>
              </a:rPr>
              <a:t>S</a:t>
            </a:r>
            <a:r>
              <a:rPr lang="pt-BR" sz="2400" b="1" dirty="0">
                <a:latin typeface="Times New Roman" pitchFamily="18" charset="0"/>
              </a:rPr>
              <a:t> =</a:t>
            </a:r>
            <a:r>
              <a:rPr lang="pt-BR" sz="2400" b="1" dirty="0">
                <a:solidFill>
                  <a:srgbClr val="66FF66"/>
                </a:solidFill>
                <a:latin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</a:rPr>
              <a:t>[ 1 +</a:t>
            </a:r>
            <a:r>
              <a:rPr lang="pt-BR" sz="2400" b="1" dirty="0">
                <a:latin typeface="Arial" charset="0"/>
              </a:rPr>
              <a:t> </a:t>
            </a:r>
            <a:r>
              <a:rPr lang="en-US" sz="2400" dirty="0">
                <a:solidFill>
                  <a:srgbClr val="00FF00"/>
                </a:solidFill>
                <a:latin typeface="Symbol" pitchFamily="18" charset="2"/>
              </a:rPr>
              <a:t>b</a:t>
            </a:r>
            <a:r>
              <a:rPr lang="pt-BR" sz="2400" b="1" dirty="0">
                <a:latin typeface="Arial" charset="0"/>
              </a:rPr>
              <a:t> </a:t>
            </a:r>
            <a:r>
              <a:rPr lang="pt-BR" sz="2400" b="1" dirty="0">
                <a:latin typeface="Times New Roman" pitchFamily="18" charset="0"/>
              </a:rPr>
              <a:t>(</a:t>
            </a:r>
            <a:r>
              <a:rPr lang="pt-BR" sz="2400" b="1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</a:rPr>
              <a:t>v</a:t>
            </a:r>
            <a:r>
              <a:rPr lang="pt-BR" sz="2400" b="1" baseline="-25000" dirty="0">
                <a:latin typeface="Times New Roman" pitchFamily="18" charset="0"/>
              </a:rPr>
              <a:t>S</a:t>
            </a:r>
            <a:r>
              <a:rPr lang="pt-BR" sz="2400" b="1" baseline="30000" dirty="0">
                <a:latin typeface="Times New Roman" pitchFamily="18" charset="0"/>
              </a:rPr>
              <a:t>2</a:t>
            </a:r>
            <a:r>
              <a:rPr lang="pt-BR" sz="2400" b="1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</a:rPr>
              <a:t>+</a:t>
            </a:r>
            <a:r>
              <a:rPr lang="pt-BR" sz="2400" b="1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</a:rPr>
              <a:t>v</a:t>
            </a:r>
            <a:r>
              <a:rPr lang="en-US" sz="2400" baseline="-25000" dirty="0" err="1">
                <a:solidFill>
                  <a:srgbClr val="FFFF00"/>
                </a:solidFill>
                <a:latin typeface="Times New Roman" pitchFamily="18" charset="0"/>
              </a:rPr>
              <a:t>R</a:t>
            </a:r>
            <a:r>
              <a:rPr lang="pt-BR" sz="2400" b="1" baseline="-25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pt-BR" sz="2400" b="1" baseline="30000" dirty="0">
                <a:latin typeface="Times New Roman" pitchFamily="18" charset="0"/>
              </a:rPr>
              <a:t>2</a:t>
            </a:r>
            <a:r>
              <a:rPr lang="pt-BR" sz="2400" b="1" dirty="0">
                <a:solidFill>
                  <a:srgbClr val="00FF00"/>
                </a:solidFill>
                <a:latin typeface="Times New Roman" pitchFamily="18" charset="0"/>
              </a:rPr>
              <a:t> -</a:t>
            </a:r>
            <a:r>
              <a:rPr lang="pt-BR" sz="2400" b="1" dirty="0">
                <a:solidFill>
                  <a:srgbClr val="66FF66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rgbClr val="00FF00"/>
                </a:solidFill>
                <a:latin typeface="Symbol" pitchFamily="18" charset="2"/>
              </a:rPr>
              <a:t>b</a:t>
            </a:r>
            <a:r>
              <a:rPr lang="pt-BR" sz="2400" b="1" dirty="0">
                <a:solidFill>
                  <a:srgbClr val="00FF00"/>
                </a:solidFill>
                <a:latin typeface="Symbol" pitchFamily="18" charset="2"/>
              </a:rPr>
              <a:t> </a:t>
            </a:r>
            <a:r>
              <a:rPr lang="pt-BR" sz="2400" b="1" baseline="30000" dirty="0">
                <a:latin typeface="Times New Roman" pitchFamily="18" charset="0"/>
              </a:rPr>
              <a:t>2</a:t>
            </a:r>
            <a:r>
              <a:rPr lang="pt-BR" sz="2400" b="1" baseline="30000" dirty="0">
                <a:solidFill>
                  <a:srgbClr val="66FF66"/>
                </a:solidFill>
                <a:latin typeface="Arial" charset="0"/>
              </a:rPr>
              <a:t> </a:t>
            </a:r>
            <a:r>
              <a:rPr lang="pt-BR" sz="2400" b="1" dirty="0">
                <a:latin typeface="Times New Roman" pitchFamily="18" charset="0"/>
              </a:rPr>
              <a:t>v</a:t>
            </a:r>
            <a:r>
              <a:rPr lang="pt-BR" sz="2400" b="1" baseline="-25000" dirty="0">
                <a:latin typeface="Times New Roman" pitchFamily="18" charset="0"/>
              </a:rPr>
              <a:t>S</a:t>
            </a:r>
            <a:r>
              <a:rPr lang="pt-BR" sz="2400" b="1" baseline="30000" dirty="0">
                <a:latin typeface="Times New Roman" pitchFamily="18" charset="0"/>
              </a:rPr>
              <a:t>2</a:t>
            </a:r>
            <a:r>
              <a:rPr lang="pt-BR" sz="2400" b="1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</a:rPr>
              <a:t>v</a:t>
            </a:r>
            <a:r>
              <a:rPr lang="en-US" sz="2400" baseline="-25000" dirty="0" err="1">
                <a:solidFill>
                  <a:srgbClr val="FFFF00"/>
                </a:solidFill>
                <a:latin typeface="Times New Roman" pitchFamily="18" charset="0"/>
              </a:rPr>
              <a:t>R</a:t>
            </a:r>
            <a:r>
              <a:rPr lang="pt-BR" sz="2400" b="1" baseline="-25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pt-BR" sz="2400" b="1" baseline="30000" dirty="0">
                <a:latin typeface="Times New Roman" pitchFamily="18" charset="0"/>
              </a:rPr>
              <a:t>2</a:t>
            </a:r>
            <a:r>
              <a:rPr lang="pt-BR" sz="2400" b="1" dirty="0">
                <a:latin typeface="Times New Roman" pitchFamily="18" charset="0"/>
              </a:rPr>
              <a:t>)</a:t>
            </a:r>
            <a:r>
              <a:rPr lang="pt-BR" sz="2400" b="1" baseline="30000" dirty="0">
                <a:latin typeface="Times New Roman" pitchFamily="18" charset="0"/>
              </a:rPr>
              <a:t>0,5</a:t>
            </a:r>
            <a:r>
              <a:rPr lang="pt-BR" sz="2400" b="1" baseline="30000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</a:rPr>
              <a:t>] / (1-</a:t>
            </a:r>
            <a:r>
              <a:rPr lang="pt-BR" sz="2400" b="1" dirty="0">
                <a:solidFill>
                  <a:srgbClr val="00FF00"/>
                </a:solidFill>
                <a:latin typeface="Symbol" pitchFamily="18" charset="2"/>
              </a:rPr>
              <a:t> </a:t>
            </a:r>
            <a:r>
              <a:rPr lang="en-US" sz="2400" dirty="0">
                <a:solidFill>
                  <a:srgbClr val="00FF00"/>
                </a:solidFill>
                <a:latin typeface="Symbol" pitchFamily="18" charset="2"/>
              </a:rPr>
              <a:t>b</a:t>
            </a:r>
            <a:r>
              <a:rPr lang="pt-BR" sz="2400" b="1" dirty="0">
                <a:solidFill>
                  <a:srgbClr val="00FF00"/>
                </a:solidFill>
                <a:latin typeface="Symbol" pitchFamily="18" charset="2"/>
              </a:rPr>
              <a:t> </a:t>
            </a:r>
            <a:r>
              <a:rPr lang="pt-BR" sz="2400" b="1" baseline="30000" dirty="0">
                <a:latin typeface="Times New Roman" pitchFamily="18" charset="0"/>
              </a:rPr>
              <a:t>2</a:t>
            </a:r>
            <a:r>
              <a:rPr lang="pt-BR" sz="2400" b="1" baseline="30000" dirty="0">
                <a:solidFill>
                  <a:srgbClr val="66FF66"/>
                </a:solidFill>
                <a:latin typeface="Arial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latin typeface="Times New Roman" pitchFamily="18" charset="0"/>
              </a:rPr>
              <a:t>v</a:t>
            </a:r>
            <a:r>
              <a:rPr lang="pt-BR" sz="2400" b="1" baseline="-25000" dirty="0">
                <a:solidFill>
                  <a:srgbClr val="FFFF00"/>
                </a:solidFill>
                <a:latin typeface="Times New Roman" pitchFamily="18" charset="0"/>
              </a:rPr>
              <a:t>R</a:t>
            </a:r>
            <a:r>
              <a:rPr lang="pt-BR" sz="2400" b="1" baseline="30000" dirty="0">
                <a:latin typeface="Times New Roman" pitchFamily="18" charset="0"/>
              </a:rPr>
              <a:t>2</a:t>
            </a:r>
            <a:r>
              <a:rPr lang="pt-BR" sz="2400" b="1" dirty="0">
                <a:latin typeface="Times New Roman" pitchFamily="18" charset="0"/>
              </a:rPr>
              <a:t>)</a:t>
            </a:r>
          </a:p>
        </p:txBody>
      </p:sp>
      <p:sp>
        <p:nvSpPr>
          <p:cNvPr id="31" name="Text Box 43"/>
          <p:cNvSpPr txBox="1">
            <a:spLocks noChangeArrowheads="1"/>
          </p:cNvSpPr>
          <p:nvPr/>
        </p:nvSpPr>
        <p:spPr bwMode="auto">
          <a:xfrm>
            <a:off x="0" y="6016188"/>
            <a:ext cx="9144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 dirty="0">
                <a:solidFill>
                  <a:srgbClr val="00FF00"/>
                </a:solidFill>
                <a:latin typeface="Symbol" pitchFamily="18" charset="2"/>
              </a:rPr>
              <a:t>b</a:t>
            </a:r>
            <a:r>
              <a:rPr lang="pt-BR" sz="2400" b="1" dirty="0">
                <a:latin typeface="Arial" charset="0"/>
              </a:rPr>
              <a:t> </a:t>
            </a:r>
            <a:r>
              <a:rPr lang="pt-BR" sz="2400" b="1" dirty="0">
                <a:latin typeface="Times New Roman" pitchFamily="18" charset="0"/>
              </a:rPr>
              <a:t>=  (1 - 1/</a:t>
            </a:r>
            <a:r>
              <a:rPr lang="pt-BR" sz="2400" b="1" dirty="0">
                <a:latin typeface="Arial" charset="0"/>
              </a:rPr>
              <a:t> </a:t>
            </a:r>
            <a:r>
              <a:rPr lang="en-US" sz="2400" dirty="0">
                <a:solidFill>
                  <a:srgbClr val="00FF00"/>
                </a:solidFill>
                <a:latin typeface="Times New Roman" pitchFamily="18" charset="0"/>
              </a:rPr>
              <a:t>F</a:t>
            </a:r>
            <a:r>
              <a:rPr lang="en-US" sz="2400" baseline="-25000" dirty="0">
                <a:solidFill>
                  <a:srgbClr val="00FF00"/>
                </a:solidFill>
                <a:latin typeface="Times New Roman" pitchFamily="18" charset="0"/>
              </a:rPr>
              <a:t>S</a:t>
            </a:r>
            <a:r>
              <a:rPr lang="pt-BR" sz="2400" b="1" baseline="-25000" dirty="0">
                <a:solidFill>
                  <a:srgbClr val="00FF00"/>
                </a:solidFill>
                <a:latin typeface="Arial" charset="0"/>
              </a:rPr>
              <a:t> </a:t>
            </a:r>
            <a:r>
              <a:rPr lang="pt-BR" sz="2400" b="1" dirty="0">
                <a:latin typeface="Times New Roman" pitchFamily="18" charset="0"/>
              </a:rPr>
              <a:t>)</a:t>
            </a:r>
            <a:r>
              <a:rPr lang="pt-BR" sz="2400" b="1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</a:rPr>
              <a:t>/ [</a:t>
            </a:r>
            <a:r>
              <a:rPr lang="pt-BR" sz="2400" b="1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latin typeface="Times New Roman" pitchFamily="18" charset="0"/>
              </a:rPr>
              <a:t>v</a:t>
            </a:r>
            <a:r>
              <a:rPr lang="pt-BR" sz="2400" b="1" baseline="-25000" dirty="0">
                <a:solidFill>
                  <a:srgbClr val="FFFF00"/>
                </a:solidFill>
                <a:latin typeface="Times New Roman" pitchFamily="18" charset="0"/>
              </a:rPr>
              <a:t>R</a:t>
            </a:r>
            <a:r>
              <a:rPr lang="pt-BR" sz="2400" b="1" baseline="30000" dirty="0">
                <a:latin typeface="Times New Roman" pitchFamily="18" charset="0"/>
              </a:rPr>
              <a:t>2</a:t>
            </a:r>
            <a:r>
              <a:rPr lang="pt-BR" sz="2400" b="1" baseline="30000" dirty="0">
                <a:solidFill>
                  <a:srgbClr val="66FF66"/>
                </a:solidFill>
                <a:latin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</a:rPr>
              <a:t>+ (</a:t>
            </a:r>
            <a:r>
              <a:rPr lang="pt-BR" sz="2400" b="1" dirty="0">
                <a:solidFill>
                  <a:srgbClr val="00FF00"/>
                </a:solidFill>
                <a:latin typeface="Times New Roman" pitchFamily="18" charset="0"/>
              </a:rPr>
              <a:t>1/</a:t>
            </a:r>
            <a:r>
              <a:rPr lang="pt-BR" sz="2400" b="1" dirty="0">
                <a:solidFill>
                  <a:srgbClr val="00FF00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rgbClr val="00FF00"/>
                </a:solidFill>
                <a:latin typeface="Times New Roman" pitchFamily="18" charset="0"/>
              </a:rPr>
              <a:t>F</a:t>
            </a:r>
            <a:r>
              <a:rPr lang="en-US" sz="2400" baseline="-25000" dirty="0">
                <a:solidFill>
                  <a:srgbClr val="00FF00"/>
                </a:solidFill>
                <a:latin typeface="Times New Roman" pitchFamily="18" charset="0"/>
              </a:rPr>
              <a:t>S</a:t>
            </a:r>
            <a:r>
              <a:rPr lang="pt-BR" sz="2400" b="1" dirty="0">
                <a:latin typeface="Times New Roman" pitchFamily="18" charset="0"/>
              </a:rPr>
              <a:t>)</a:t>
            </a:r>
            <a:r>
              <a:rPr lang="pt-BR" sz="2400" b="1" baseline="30000" dirty="0">
                <a:latin typeface="Times New Roman" pitchFamily="18" charset="0"/>
              </a:rPr>
              <a:t>2</a:t>
            </a:r>
            <a:r>
              <a:rPr lang="pt-BR" sz="2400" b="1" baseline="30000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</a:rPr>
              <a:t>v</a:t>
            </a:r>
            <a:r>
              <a:rPr lang="pt-BR" sz="2400" b="1" baseline="-25000" dirty="0">
                <a:latin typeface="Times New Roman" pitchFamily="18" charset="0"/>
              </a:rPr>
              <a:t>S</a:t>
            </a:r>
            <a:r>
              <a:rPr lang="pt-BR" sz="2400" b="1" baseline="30000" dirty="0">
                <a:latin typeface="Times New Roman" pitchFamily="18" charset="0"/>
              </a:rPr>
              <a:t>2</a:t>
            </a:r>
            <a:r>
              <a:rPr lang="pt-BR" sz="2400" b="1" baseline="30000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</a:rPr>
              <a:t>] </a:t>
            </a:r>
            <a:r>
              <a:rPr lang="pt-BR" sz="2400" b="1" baseline="30000" dirty="0">
                <a:latin typeface="Times New Roman" pitchFamily="18" charset="0"/>
              </a:rPr>
              <a:t>0,5</a:t>
            </a:r>
            <a:r>
              <a:rPr lang="pt-BR" sz="2400" baseline="30000" dirty="0">
                <a:latin typeface="Arial" charset="0"/>
              </a:rPr>
              <a:t> </a:t>
            </a:r>
          </a:p>
        </p:txBody>
      </p:sp>
      <p:sp>
        <p:nvSpPr>
          <p:cNvPr id="32" name="Text Box 56"/>
          <p:cNvSpPr txBox="1">
            <a:spLocks noChangeArrowheads="1"/>
          </p:cNvSpPr>
          <p:nvPr/>
        </p:nvSpPr>
        <p:spPr bwMode="auto">
          <a:xfrm>
            <a:off x="0" y="6059730"/>
            <a:ext cx="91440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400" dirty="0" err="1">
                <a:solidFill>
                  <a:srgbClr val="00FF00"/>
                </a:solidFill>
                <a:latin typeface="Times New Roman" pitchFamily="18" charset="0"/>
              </a:rPr>
              <a:t>p</a:t>
            </a:r>
            <a:r>
              <a:rPr lang="pt-BR" sz="2400" baseline="-25000" dirty="0" err="1">
                <a:solidFill>
                  <a:srgbClr val="00FF00"/>
                </a:solidFill>
                <a:latin typeface="Times New Roman" pitchFamily="18" charset="0"/>
              </a:rPr>
              <a:t>f</a:t>
            </a:r>
            <a:r>
              <a:rPr lang="pt-BR" sz="2400" dirty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pt-BR" sz="2400" dirty="0">
                <a:latin typeface="Times New Roman" pitchFamily="18" charset="0"/>
              </a:rPr>
              <a:t>= 1- DIST.NORM (</a:t>
            </a:r>
            <a:r>
              <a:rPr lang="pt-BR" sz="2400" dirty="0">
                <a:solidFill>
                  <a:srgbClr val="00FF00"/>
                </a:solidFill>
                <a:latin typeface="Arial" charset="0"/>
              </a:rPr>
              <a:t> </a:t>
            </a:r>
            <a:r>
              <a:rPr lang="pt-BR" sz="2400" b="1" dirty="0">
                <a:solidFill>
                  <a:srgbClr val="00FF00"/>
                </a:solidFill>
                <a:latin typeface="Symbol" pitchFamily="18" charset="2"/>
                <a:sym typeface="Symbol" pitchFamily="18" charset="2"/>
              </a:rPr>
              <a:t>b</a:t>
            </a:r>
            <a:r>
              <a:rPr lang="pt-BR" sz="2400" b="1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 </a:t>
            </a:r>
            <a:r>
              <a:rPr lang="pt-BR" sz="2400" dirty="0">
                <a:latin typeface="Times New Roman" pitchFamily="18" charset="0"/>
              </a:rPr>
              <a:t>; 0 ; 1 ; VERDADEIRO )</a:t>
            </a:r>
            <a:endParaRPr lang="pt-BR" sz="2400" dirty="0">
              <a:latin typeface="Arial" charset="0"/>
            </a:endParaRPr>
          </a:p>
        </p:txBody>
      </p:sp>
      <p:sp>
        <p:nvSpPr>
          <p:cNvPr id="34" name="Text Box 57"/>
          <p:cNvSpPr txBox="1">
            <a:spLocks noChangeArrowheads="1"/>
          </p:cNvSpPr>
          <p:nvPr/>
        </p:nvSpPr>
        <p:spPr bwMode="auto">
          <a:xfrm>
            <a:off x="-1" y="6059730"/>
            <a:ext cx="9144001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400" dirty="0" smtClean="0">
                <a:latin typeface="Times New Roman" pitchFamily="18" charset="0"/>
              </a:rPr>
              <a:t>RISCO =</a:t>
            </a:r>
            <a:r>
              <a:rPr lang="pt-BR" sz="2400" dirty="0" smtClean="0">
                <a:solidFill>
                  <a:srgbClr val="00FF00"/>
                </a:solidFill>
                <a:latin typeface="Times New Roman" pitchFamily="18" charset="0"/>
              </a:rPr>
              <a:t> PROBABILIDADE RUÍNA </a:t>
            </a:r>
            <a:r>
              <a:rPr lang="pt-BR" sz="2400" dirty="0" smtClean="0">
                <a:latin typeface="Times New Roman" pitchFamily="18" charset="0"/>
              </a:rPr>
              <a:t>x</a:t>
            </a:r>
            <a:r>
              <a:rPr lang="pt-BR" sz="2400" dirty="0" smtClean="0">
                <a:solidFill>
                  <a:srgbClr val="00FF00"/>
                </a:solidFill>
                <a:latin typeface="Times New Roman" pitchFamily="18" charset="0"/>
              </a:rPr>
              <a:t> CUSTO REPARAÇÃO </a:t>
            </a:r>
            <a:endParaRPr lang="pt-BR" sz="2400" dirty="0">
              <a:latin typeface="Arial" charset="0"/>
            </a:endParaRP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14287" y="6047819"/>
            <a:ext cx="91297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2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pt-BR" sz="2200" baseline="-250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pt-BR" sz="2200" dirty="0">
                <a:latin typeface="Times New Roman" pitchFamily="18" charset="0"/>
                <a:cs typeface="Times New Roman" pitchFamily="18" charset="0"/>
              </a:rPr>
              <a:t> = [ 1 + </a:t>
            </a:r>
            <a:r>
              <a:rPr lang="pt-BR" sz="2200" dirty="0">
                <a:solidFill>
                  <a:srgbClr val="4FFF4F"/>
                </a:solidFill>
                <a:latin typeface="Symbol" pitchFamily="18" charset="2"/>
                <a:cs typeface="Times New Roman" pitchFamily="18" charset="0"/>
              </a:rPr>
              <a:t>b</a:t>
            </a:r>
            <a:r>
              <a:rPr lang="pt-BR" sz="2200" dirty="0">
                <a:latin typeface="Times New Roman" pitchFamily="18" charset="0"/>
                <a:cs typeface="Times New Roman" pitchFamily="18" charset="0"/>
              </a:rPr>
              <a:t> ( v</a:t>
            </a:r>
            <a:r>
              <a:rPr lang="pt-BR" sz="2200" baseline="-250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2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2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pt-BR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pt-BR" sz="2200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sz="2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2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pt-BR" sz="2200" dirty="0">
                <a:solidFill>
                  <a:srgbClr val="4FFF4F"/>
                </a:solidFill>
                <a:latin typeface="Symbol" pitchFamily="18" charset="2"/>
                <a:cs typeface="Times New Roman" pitchFamily="18" charset="0"/>
              </a:rPr>
              <a:t>b</a:t>
            </a:r>
            <a:r>
              <a:rPr lang="pt-BR" sz="2200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t-BR" sz="22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pt-BR" sz="2200" baseline="-250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2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pt-BR" sz="2200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sz="2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2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pt-BR" sz="2200" baseline="30000" dirty="0">
                <a:latin typeface="Times New Roman" pitchFamily="18" charset="0"/>
                <a:cs typeface="Times New Roman" pitchFamily="18" charset="0"/>
              </a:rPr>
              <a:t>0,5 </a:t>
            </a:r>
            <a:r>
              <a:rPr lang="pt-BR" sz="2200" dirty="0">
                <a:latin typeface="Times New Roman" pitchFamily="18" charset="0"/>
                <a:cs typeface="Times New Roman" pitchFamily="18" charset="0"/>
              </a:rPr>
              <a:t>] / (1- </a:t>
            </a:r>
            <a:r>
              <a:rPr lang="pt-BR" sz="2200" dirty="0">
                <a:solidFill>
                  <a:srgbClr val="4FFF4F"/>
                </a:solidFill>
                <a:latin typeface="Symbol" pitchFamily="18" charset="2"/>
                <a:cs typeface="Times New Roman" pitchFamily="18" charset="0"/>
              </a:rPr>
              <a:t>b</a:t>
            </a:r>
            <a:r>
              <a:rPr lang="pt-BR" sz="2200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t-BR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pt-BR" sz="2200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sz="2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200" dirty="0">
                <a:latin typeface="Times New Roman" pitchFamily="18" charset="0"/>
                <a:cs typeface="Times New Roman" pitchFamily="18" charset="0"/>
              </a:rPr>
              <a:t>)  [ (1- </a:t>
            </a:r>
            <a:r>
              <a:rPr lang="el-GR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pt-BR" sz="2200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pt-BR" sz="2200" baseline="-25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sz="2200" dirty="0">
                <a:latin typeface="Times New Roman" pitchFamily="18" charset="0"/>
                <a:cs typeface="Times New Roman" pitchFamily="18" charset="0"/>
              </a:rPr>
              <a:t> ) / (1+ </a:t>
            </a:r>
            <a:r>
              <a:rPr lang="el-GR" sz="2200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pt-BR" sz="2200" baseline="-250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20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pt-BR" sz="2200" baseline="-250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2200" dirty="0">
                <a:latin typeface="Times New Roman" pitchFamily="18" charset="0"/>
                <a:cs typeface="Times New Roman" pitchFamily="18" charset="0"/>
              </a:rPr>
              <a:t> )</a:t>
            </a:r>
          </a:p>
        </p:txBody>
      </p:sp>
      <p:sp>
        <p:nvSpPr>
          <p:cNvPr id="28" name="Line 45"/>
          <p:cNvSpPr>
            <a:spLocks noChangeShapeType="1"/>
          </p:cNvSpPr>
          <p:nvPr/>
        </p:nvSpPr>
        <p:spPr bwMode="auto">
          <a:xfrm>
            <a:off x="4287838" y="2025887"/>
            <a:ext cx="8383" cy="3356199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06" grpId="0" animBg="1"/>
      <p:bldP spid="687113" grpId="0" animBg="1"/>
      <p:bldP spid="687114" grpId="0" animBg="1"/>
      <p:bldP spid="687115" grpId="0" animBg="1"/>
      <p:bldP spid="687116" grpId="0"/>
      <p:bldP spid="687117" grpId="0"/>
      <p:bldP spid="687118" grpId="0" animBg="1"/>
      <p:bldP spid="687120" grpId="0" animBg="1"/>
      <p:bldP spid="687121" grpId="0" animBg="1"/>
      <p:bldP spid="687122" grpId="0" animBg="1"/>
      <p:bldP spid="687123" grpId="0" animBg="1"/>
      <p:bldP spid="687124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9" grpId="0" animBg="1"/>
      <p:bldP spid="30" grpId="0"/>
      <p:bldP spid="31" grpId="0" animBg="1"/>
      <p:bldP spid="32" grpId="0" animBg="1"/>
      <p:bldP spid="34" grpId="0" animBg="1"/>
      <p:bldP spid="4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1124376"/>
            <a:ext cx="8728075" cy="4978373"/>
            <a:chOff x="144" y="370"/>
            <a:chExt cx="5498" cy="3136"/>
          </a:xfrm>
        </p:grpSpPr>
        <p:sp>
          <p:nvSpPr>
            <p:cNvPr id="40992" name="Line 3"/>
            <p:cNvSpPr>
              <a:spLocks noChangeShapeType="1"/>
            </p:cNvSpPr>
            <p:nvPr/>
          </p:nvSpPr>
          <p:spPr bwMode="auto">
            <a:xfrm>
              <a:off x="144" y="3097"/>
              <a:ext cx="549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0993" name="Line 4"/>
            <p:cNvSpPr>
              <a:spLocks noChangeShapeType="1"/>
            </p:cNvSpPr>
            <p:nvPr/>
          </p:nvSpPr>
          <p:spPr bwMode="auto">
            <a:xfrm flipH="1" flipV="1">
              <a:off x="274" y="658"/>
              <a:ext cx="0" cy="2642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0994" name="Oval 5"/>
            <p:cNvSpPr>
              <a:spLocks noChangeArrowheads="1"/>
            </p:cNvSpPr>
            <p:nvPr/>
          </p:nvSpPr>
          <p:spPr bwMode="auto">
            <a:xfrm>
              <a:off x="247" y="3069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40995" name="Text Box 6"/>
            <p:cNvSpPr txBox="1">
              <a:spLocks noChangeArrowheads="1"/>
            </p:cNvSpPr>
            <p:nvPr/>
          </p:nvSpPr>
          <p:spPr bwMode="auto">
            <a:xfrm>
              <a:off x="5423" y="3256"/>
              <a:ext cx="2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40996" name="Text Box 7"/>
            <p:cNvSpPr txBox="1">
              <a:spLocks noChangeArrowheads="1"/>
            </p:cNvSpPr>
            <p:nvPr/>
          </p:nvSpPr>
          <p:spPr bwMode="auto">
            <a:xfrm>
              <a:off x="178" y="370"/>
              <a:ext cx="2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latin typeface="Times New Roman" pitchFamily="18" charset="0"/>
                </a:rPr>
                <a:t>y</a:t>
              </a:r>
            </a:p>
          </p:txBody>
        </p:sp>
      </p:grpSp>
      <p:sp>
        <p:nvSpPr>
          <p:cNvPr id="695305" name="Text Box 9"/>
          <p:cNvSpPr txBox="1">
            <a:spLocks noChangeArrowheads="1"/>
          </p:cNvSpPr>
          <p:nvPr/>
        </p:nvSpPr>
        <p:spPr bwMode="auto">
          <a:xfrm>
            <a:off x="0" y="188682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 anchorCtr="0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pt-BR" sz="2800" b="1" u="sng" dirty="0" smtClean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</a:rPr>
              <a:t>IGUAL  FATOR  SEGURANÇA  </a:t>
            </a:r>
            <a:r>
              <a:rPr kumimoji="0" lang="pt-BR" sz="2800" b="1" u="sng" dirty="0" smtClean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  <a:sym typeface="Symbol"/>
              </a:rPr>
              <a:t>  </a:t>
            </a:r>
            <a:r>
              <a:rPr kumimoji="0" lang="pt-BR" sz="2800" b="1" u="sng" dirty="0" smtClean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</a:rPr>
              <a:t>CURVAS  R</a:t>
            </a:r>
          </a:p>
        </p:txBody>
      </p:sp>
      <p:grpSp>
        <p:nvGrpSpPr>
          <p:cNvPr id="3" name="Grupo 66"/>
          <p:cNvGrpSpPr/>
          <p:nvPr/>
        </p:nvGrpSpPr>
        <p:grpSpPr>
          <a:xfrm>
            <a:off x="1970796" y="1443931"/>
            <a:ext cx="6510338" cy="4610100"/>
            <a:chOff x="3306083" y="5043403"/>
            <a:chExt cx="6510338" cy="4610100"/>
          </a:xfrm>
        </p:grpSpPr>
        <p:sp>
          <p:nvSpPr>
            <p:cNvPr id="40979" name="Freeform 11"/>
            <p:cNvSpPr>
              <a:spLocks/>
            </p:cNvSpPr>
            <p:nvPr/>
          </p:nvSpPr>
          <p:spPr bwMode="auto">
            <a:xfrm>
              <a:off x="3306083" y="8777669"/>
              <a:ext cx="4397868" cy="277002"/>
            </a:xfrm>
            <a:custGeom>
              <a:avLst/>
              <a:gdLst>
                <a:gd name="T0" fmla="*/ 0 w 2496"/>
                <a:gd name="T1" fmla="*/ 170 h 170"/>
                <a:gd name="T2" fmla="*/ 699 w 2496"/>
                <a:gd name="T3" fmla="*/ 101 h 170"/>
                <a:gd name="T4" fmla="*/ 1228 w 2496"/>
                <a:gd name="T5" fmla="*/ 2 h 170"/>
                <a:gd name="T6" fmla="*/ 1656 w 2496"/>
                <a:gd name="T7" fmla="*/ 86 h 170"/>
                <a:gd name="T8" fmla="*/ 2496 w 2496"/>
                <a:gd name="T9" fmla="*/ 170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96"/>
                <a:gd name="T16" fmla="*/ 0 h 170"/>
                <a:gd name="T17" fmla="*/ 2496 w 2496"/>
                <a:gd name="T18" fmla="*/ 170 h 170"/>
                <a:gd name="connsiteX0" fmla="*/ 0 w 10000"/>
                <a:gd name="connsiteY0" fmla="*/ 13180 h 13180"/>
                <a:gd name="connsiteX1" fmla="*/ 2800 w 10000"/>
                <a:gd name="connsiteY1" fmla="*/ 9121 h 13180"/>
                <a:gd name="connsiteX2" fmla="*/ 5506 w 10000"/>
                <a:gd name="connsiteY2" fmla="*/ 118 h 13180"/>
                <a:gd name="connsiteX3" fmla="*/ 6635 w 10000"/>
                <a:gd name="connsiteY3" fmla="*/ 8239 h 13180"/>
                <a:gd name="connsiteX4" fmla="*/ 10000 w 10000"/>
                <a:gd name="connsiteY4" fmla="*/ 13180 h 13180"/>
                <a:gd name="connsiteX0" fmla="*/ 0 w 10000"/>
                <a:gd name="connsiteY0" fmla="*/ 14004 h 14004"/>
                <a:gd name="connsiteX1" fmla="*/ 2800 w 10000"/>
                <a:gd name="connsiteY1" fmla="*/ 9945 h 14004"/>
                <a:gd name="connsiteX2" fmla="*/ 5506 w 10000"/>
                <a:gd name="connsiteY2" fmla="*/ 942 h 14004"/>
                <a:gd name="connsiteX3" fmla="*/ 6635 w 10000"/>
                <a:gd name="connsiteY3" fmla="*/ 4293 h 14004"/>
                <a:gd name="connsiteX4" fmla="*/ 10000 w 10000"/>
                <a:gd name="connsiteY4" fmla="*/ 14004 h 14004"/>
                <a:gd name="connsiteX0" fmla="*/ 0 w 11099"/>
                <a:gd name="connsiteY0" fmla="*/ 14004 h 14004"/>
                <a:gd name="connsiteX1" fmla="*/ 2800 w 11099"/>
                <a:gd name="connsiteY1" fmla="*/ 9945 h 14004"/>
                <a:gd name="connsiteX2" fmla="*/ 5506 w 11099"/>
                <a:gd name="connsiteY2" fmla="*/ 942 h 14004"/>
                <a:gd name="connsiteX3" fmla="*/ 6635 w 11099"/>
                <a:gd name="connsiteY3" fmla="*/ 4293 h 14004"/>
                <a:gd name="connsiteX4" fmla="*/ 11099 w 11099"/>
                <a:gd name="connsiteY4" fmla="*/ 13209 h 14004"/>
                <a:gd name="connsiteX0" fmla="*/ 0 w 11099"/>
                <a:gd name="connsiteY0" fmla="*/ 14401 h 14401"/>
                <a:gd name="connsiteX1" fmla="*/ 2800 w 11099"/>
                <a:gd name="connsiteY1" fmla="*/ 10342 h 14401"/>
                <a:gd name="connsiteX2" fmla="*/ 5506 w 11099"/>
                <a:gd name="connsiteY2" fmla="*/ 1339 h 14401"/>
                <a:gd name="connsiteX3" fmla="*/ 6232 w 11099"/>
                <a:gd name="connsiteY3" fmla="*/ 2305 h 14401"/>
                <a:gd name="connsiteX4" fmla="*/ 11099 w 11099"/>
                <a:gd name="connsiteY4" fmla="*/ 13606 h 14401"/>
                <a:gd name="connsiteX0" fmla="*/ 0 w 11099"/>
                <a:gd name="connsiteY0" fmla="*/ 14401 h 14401"/>
                <a:gd name="connsiteX1" fmla="*/ 2800 w 11099"/>
                <a:gd name="connsiteY1" fmla="*/ 10342 h 14401"/>
                <a:gd name="connsiteX2" fmla="*/ 5323 w 11099"/>
                <a:gd name="connsiteY2" fmla="*/ 1339 h 14401"/>
                <a:gd name="connsiteX3" fmla="*/ 6232 w 11099"/>
                <a:gd name="connsiteY3" fmla="*/ 2305 h 14401"/>
                <a:gd name="connsiteX4" fmla="*/ 11099 w 11099"/>
                <a:gd name="connsiteY4" fmla="*/ 13606 h 14401"/>
                <a:gd name="connsiteX0" fmla="*/ 0 w 11099"/>
                <a:gd name="connsiteY0" fmla="*/ 13871 h 13871"/>
                <a:gd name="connsiteX1" fmla="*/ 2800 w 11099"/>
                <a:gd name="connsiteY1" fmla="*/ 9812 h 13871"/>
                <a:gd name="connsiteX2" fmla="*/ 5323 w 11099"/>
                <a:gd name="connsiteY2" fmla="*/ 809 h 13871"/>
                <a:gd name="connsiteX3" fmla="*/ 6818 w 11099"/>
                <a:gd name="connsiteY3" fmla="*/ 4955 h 13871"/>
                <a:gd name="connsiteX4" fmla="*/ 11099 w 11099"/>
                <a:gd name="connsiteY4" fmla="*/ 13076 h 13871"/>
                <a:gd name="connsiteX0" fmla="*/ 0 w 11099"/>
                <a:gd name="connsiteY0" fmla="*/ 16256 h 16256"/>
                <a:gd name="connsiteX1" fmla="*/ 2800 w 11099"/>
                <a:gd name="connsiteY1" fmla="*/ 12197 h 16256"/>
                <a:gd name="connsiteX2" fmla="*/ 5653 w 11099"/>
                <a:gd name="connsiteY2" fmla="*/ 809 h 16256"/>
                <a:gd name="connsiteX3" fmla="*/ 6818 w 11099"/>
                <a:gd name="connsiteY3" fmla="*/ 7340 h 16256"/>
                <a:gd name="connsiteX4" fmla="*/ 11099 w 11099"/>
                <a:gd name="connsiteY4" fmla="*/ 15461 h 16256"/>
                <a:gd name="connsiteX0" fmla="*/ 0 w 11099"/>
                <a:gd name="connsiteY0" fmla="*/ 15461 h 15461"/>
                <a:gd name="connsiteX1" fmla="*/ 2800 w 11099"/>
                <a:gd name="connsiteY1" fmla="*/ 11402 h 15461"/>
                <a:gd name="connsiteX2" fmla="*/ 5653 w 11099"/>
                <a:gd name="connsiteY2" fmla="*/ 14 h 15461"/>
                <a:gd name="connsiteX3" fmla="*/ 8027 w 11099"/>
                <a:gd name="connsiteY3" fmla="*/ 11315 h 15461"/>
                <a:gd name="connsiteX4" fmla="*/ 11099 w 11099"/>
                <a:gd name="connsiteY4" fmla="*/ 14666 h 15461"/>
                <a:gd name="connsiteX0" fmla="*/ 0 w 11099"/>
                <a:gd name="connsiteY0" fmla="*/ 15726 h 15726"/>
                <a:gd name="connsiteX1" fmla="*/ 2800 w 11099"/>
                <a:gd name="connsiteY1" fmla="*/ 11667 h 15726"/>
                <a:gd name="connsiteX2" fmla="*/ 5653 w 11099"/>
                <a:gd name="connsiteY2" fmla="*/ 279 h 15726"/>
                <a:gd name="connsiteX3" fmla="*/ 8174 w 11099"/>
                <a:gd name="connsiteY3" fmla="*/ 9990 h 15726"/>
                <a:gd name="connsiteX4" fmla="*/ 11099 w 11099"/>
                <a:gd name="connsiteY4" fmla="*/ 14931 h 15726"/>
                <a:gd name="connsiteX0" fmla="*/ 0 w 11099"/>
                <a:gd name="connsiteY0" fmla="*/ 14931 h 14931"/>
                <a:gd name="connsiteX1" fmla="*/ 2800 w 11099"/>
                <a:gd name="connsiteY1" fmla="*/ 10872 h 14931"/>
                <a:gd name="connsiteX2" fmla="*/ 5433 w 11099"/>
                <a:gd name="connsiteY2" fmla="*/ 279 h 14931"/>
                <a:gd name="connsiteX3" fmla="*/ 8174 w 11099"/>
                <a:gd name="connsiteY3" fmla="*/ 9195 h 14931"/>
                <a:gd name="connsiteX4" fmla="*/ 11099 w 11099"/>
                <a:gd name="connsiteY4" fmla="*/ 14136 h 14931"/>
                <a:gd name="connsiteX0" fmla="*/ 0 w 11099"/>
                <a:gd name="connsiteY0" fmla="*/ 14931 h 15173"/>
                <a:gd name="connsiteX1" fmla="*/ 704 w 11099"/>
                <a:gd name="connsiteY1" fmla="*/ 14497 h 15173"/>
                <a:gd name="connsiteX2" fmla="*/ 2800 w 11099"/>
                <a:gd name="connsiteY2" fmla="*/ 10872 h 15173"/>
                <a:gd name="connsiteX3" fmla="*/ 5433 w 11099"/>
                <a:gd name="connsiteY3" fmla="*/ 279 h 15173"/>
                <a:gd name="connsiteX4" fmla="*/ 8174 w 11099"/>
                <a:gd name="connsiteY4" fmla="*/ 9195 h 15173"/>
                <a:gd name="connsiteX5" fmla="*/ 11099 w 11099"/>
                <a:gd name="connsiteY5" fmla="*/ 14136 h 1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9" h="15173">
                  <a:moveTo>
                    <a:pt x="0" y="14931"/>
                  </a:moveTo>
                  <a:cubicBezTo>
                    <a:pt x="1" y="14859"/>
                    <a:pt x="237" y="15173"/>
                    <a:pt x="704" y="14497"/>
                  </a:cubicBezTo>
                  <a:cubicBezTo>
                    <a:pt x="1171" y="13821"/>
                    <a:pt x="2012" y="13242"/>
                    <a:pt x="2800" y="10872"/>
                  </a:cubicBezTo>
                  <a:cubicBezTo>
                    <a:pt x="3588" y="8502"/>
                    <a:pt x="4537" y="558"/>
                    <a:pt x="5433" y="279"/>
                  </a:cubicBezTo>
                  <a:cubicBezTo>
                    <a:pt x="6329" y="0"/>
                    <a:pt x="7230" y="6886"/>
                    <a:pt x="8174" y="9195"/>
                  </a:cubicBezTo>
                  <a:cubicBezTo>
                    <a:pt x="9118" y="11504"/>
                    <a:pt x="10398" y="13136"/>
                    <a:pt x="11099" y="14136"/>
                  </a:cubicBezTo>
                </a:path>
              </a:pathLst>
            </a:custGeom>
            <a:solidFill>
              <a:srgbClr val="00FF00"/>
            </a:solidFill>
            <a:ln w="38100" cmpd="sng">
              <a:solidFill>
                <a:srgbClr val="00FF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pt-BR"/>
            </a:p>
          </p:txBody>
        </p: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3356883" y="5043403"/>
              <a:ext cx="6459538" cy="4610100"/>
              <a:chOff x="1472" y="568"/>
              <a:chExt cx="4069" cy="2904"/>
            </a:xfrm>
          </p:grpSpPr>
          <p:sp>
            <p:nvSpPr>
              <p:cNvPr id="40982" name="Freeform 19"/>
              <p:cNvSpPr>
                <a:spLocks/>
              </p:cNvSpPr>
              <p:nvPr/>
            </p:nvSpPr>
            <p:spPr bwMode="auto">
              <a:xfrm>
                <a:off x="1472" y="1944"/>
                <a:ext cx="4069" cy="1137"/>
              </a:xfrm>
              <a:custGeom>
                <a:avLst/>
                <a:gdLst>
                  <a:gd name="T0" fmla="*/ 0 w 4069"/>
                  <a:gd name="T1" fmla="*/ 1372 h 1372"/>
                  <a:gd name="T2" fmla="*/ 1064 w 4069"/>
                  <a:gd name="T3" fmla="*/ 1196 h 1372"/>
                  <a:gd name="T4" fmla="*/ 1780 w 4069"/>
                  <a:gd name="T5" fmla="*/ 791 h 1372"/>
                  <a:gd name="T6" fmla="*/ 2494 w 4069"/>
                  <a:gd name="T7" fmla="*/ 5 h 1372"/>
                  <a:gd name="T8" fmla="*/ 3301 w 4069"/>
                  <a:gd name="T9" fmla="*/ 824 h 1372"/>
                  <a:gd name="T10" fmla="*/ 4069 w 4069"/>
                  <a:gd name="T11" fmla="*/ 1244 h 13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69"/>
                  <a:gd name="T19" fmla="*/ 0 h 1372"/>
                  <a:gd name="T20" fmla="*/ 4069 w 4069"/>
                  <a:gd name="T21" fmla="*/ 1372 h 13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69" h="1372">
                    <a:moveTo>
                      <a:pt x="0" y="1372"/>
                    </a:moveTo>
                    <a:cubicBezTo>
                      <a:pt x="176" y="1343"/>
                      <a:pt x="767" y="1293"/>
                      <a:pt x="1064" y="1196"/>
                    </a:cubicBezTo>
                    <a:cubicBezTo>
                      <a:pt x="1361" y="1099"/>
                      <a:pt x="1541" y="989"/>
                      <a:pt x="1780" y="791"/>
                    </a:cubicBezTo>
                    <a:cubicBezTo>
                      <a:pt x="2018" y="593"/>
                      <a:pt x="2241" y="0"/>
                      <a:pt x="2494" y="5"/>
                    </a:cubicBezTo>
                    <a:cubicBezTo>
                      <a:pt x="2747" y="10"/>
                      <a:pt x="3039" y="618"/>
                      <a:pt x="3301" y="824"/>
                    </a:cubicBezTo>
                    <a:cubicBezTo>
                      <a:pt x="3563" y="1030"/>
                      <a:pt x="3909" y="1157"/>
                      <a:pt x="4069" y="1244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983" name="Text Box 20"/>
              <p:cNvSpPr txBox="1">
                <a:spLocks noChangeArrowheads="1"/>
              </p:cNvSpPr>
              <p:nvPr/>
            </p:nvSpPr>
            <p:spPr bwMode="auto">
              <a:xfrm>
                <a:off x="3868" y="3242"/>
                <a:ext cx="294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400" dirty="0" err="1">
                    <a:solidFill>
                      <a:srgbClr val="FFFF00"/>
                    </a:solidFill>
                    <a:latin typeface="Symbol" pitchFamily="18" charset="2"/>
                  </a:rPr>
                  <a:t>m</a:t>
                </a:r>
                <a:r>
                  <a:rPr lang="en-US" sz="2400" baseline="-25000" dirty="0" err="1">
                    <a:solidFill>
                      <a:srgbClr val="FFFF00"/>
                    </a:solidFill>
                    <a:latin typeface="Times New Roman" pitchFamily="18" charset="0"/>
                  </a:rPr>
                  <a:t>R</a:t>
                </a:r>
                <a:endParaRPr lang="en-US" sz="2400" baseline="-25000" dirty="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984" name="Line 21"/>
              <p:cNvSpPr>
                <a:spLocks noChangeShapeType="1"/>
              </p:cNvSpPr>
              <p:nvPr/>
            </p:nvSpPr>
            <p:spPr bwMode="auto">
              <a:xfrm flipV="1">
                <a:off x="3973" y="904"/>
                <a:ext cx="0" cy="2391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985" name="Oval 22"/>
              <p:cNvSpPr>
                <a:spLocks noChangeArrowheads="1"/>
              </p:cNvSpPr>
              <p:nvPr/>
            </p:nvSpPr>
            <p:spPr bwMode="auto">
              <a:xfrm>
                <a:off x="3937" y="3052"/>
                <a:ext cx="102" cy="10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40986" name="Text Box 23"/>
              <p:cNvSpPr txBox="1">
                <a:spLocks noChangeArrowheads="1"/>
              </p:cNvSpPr>
              <p:nvPr/>
            </p:nvSpPr>
            <p:spPr bwMode="auto">
              <a:xfrm>
                <a:off x="3740" y="568"/>
                <a:ext cx="465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800" dirty="0" smtClean="0">
                    <a:solidFill>
                      <a:srgbClr val="FFFF00"/>
                    </a:solidFill>
                    <a:latin typeface="Times New Roman" pitchFamily="18" charset="0"/>
                  </a:rPr>
                  <a:t>v</a:t>
                </a:r>
                <a:r>
                  <a:rPr lang="en-US" sz="2800" baseline="-25000" dirty="0" smtClean="0">
                    <a:solidFill>
                      <a:srgbClr val="FFFF00"/>
                    </a:solidFill>
                    <a:latin typeface="Times New Roman" pitchFamily="18" charset="0"/>
                  </a:rPr>
                  <a:t>R2</a:t>
                </a:r>
                <a:endParaRPr lang="en-US" sz="2800" baseline="-25000" dirty="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048449" y="1572060"/>
            <a:ext cx="5818188" cy="4376738"/>
            <a:chOff x="603" y="662"/>
            <a:chExt cx="3665" cy="2757"/>
          </a:xfrm>
        </p:grpSpPr>
        <p:sp>
          <p:nvSpPr>
            <p:cNvPr id="46" name="Freeform 13"/>
            <p:cNvSpPr>
              <a:spLocks/>
            </p:cNvSpPr>
            <p:nvPr/>
          </p:nvSpPr>
          <p:spPr bwMode="auto">
            <a:xfrm>
              <a:off x="603" y="1367"/>
              <a:ext cx="3665" cy="1712"/>
            </a:xfrm>
            <a:custGeom>
              <a:avLst/>
              <a:gdLst>
                <a:gd name="T0" fmla="*/ 0 w 3665"/>
                <a:gd name="T1" fmla="*/ 1595 h 1712"/>
                <a:gd name="T2" fmla="*/ 586 w 3665"/>
                <a:gd name="T3" fmla="*/ 1138 h 1712"/>
                <a:gd name="T4" fmla="*/ 1081 w 3665"/>
                <a:gd name="T5" fmla="*/ 1 h 1712"/>
                <a:gd name="T6" fmla="*/ 1641 w 3665"/>
                <a:gd name="T7" fmla="*/ 1144 h 1712"/>
                <a:gd name="T8" fmla="*/ 2209 w 3665"/>
                <a:gd name="T9" fmla="*/ 1536 h 1712"/>
                <a:gd name="T10" fmla="*/ 2745 w 3665"/>
                <a:gd name="T11" fmla="*/ 1640 h 1712"/>
                <a:gd name="T12" fmla="*/ 3665 w 3665"/>
                <a:gd name="T13" fmla="*/ 1712 h 17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65"/>
                <a:gd name="T22" fmla="*/ 0 h 1712"/>
                <a:gd name="T23" fmla="*/ 3665 w 3665"/>
                <a:gd name="T24" fmla="*/ 1712 h 17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65" h="1712">
                  <a:moveTo>
                    <a:pt x="0" y="1595"/>
                  </a:moveTo>
                  <a:cubicBezTo>
                    <a:pt x="99" y="1519"/>
                    <a:pt x="406" y="1404"/>
                    <a:pt x="586" y="1138"/>
                  </a:cubicBezTo>
                  <a:cubicBezTo>
                    <a:pt x="766" y="872"/>
                    <a:pt x="905" y="0"/>
                    <a:pt x="1081" y="1"/>
                  </a:cubicBezTo>
                  <a:cubicBezTo>
                    <a:pt x="1257" y="2"/>
                    <a:pt x="1453" y="888"/>
                    <a:pt x="1641" y="1144"/>
                  </a:cubicBezTo>
                  <a:cubicBezTo>
                    <a:pt x="1829" y="1400"/>
                    <a:pt x="2025" y="1453"/>
                    <a:pt x="2209" y="1536"/>
                  </a:cubicBezTo>
                  <a:cubicBezTo>
                    <a:pt x="2393" y="1619"/>
                    <a:pt x="2502" y="1611"/>
                    <a:pt x="2745" y="1640"/>
                  </a:cubicBezTo>
                  <a:cubicBezTo>
                    <a:pt x="2988" y="1669"/>
                    <a:pt x="3473" y="1697"/>
                    <a:pt x="3665" y="1712"/>
                  </a:cubicBezTo>
                </a:path>
              </a:pathLst>
            </a:custGeom>
            <a:noFill/>
            <a:ln w="50800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Line 14"/>
            <p:cNvSpPr>
              <a:spLocks noChangeShapeType="1"/>
            </p:cNvSpPr>
            <p:nvPr/>
          </p:nvSpPr>
          <p:spPr bwMode="auto">
            <a:xfrm flipV="1">
              <a:off x="1696" y="963"/>
              <a:ext cx="0" cy="23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8" name="Text Box 15"/>
            <p:cNvSpPr txBox="1">
              <a:spLocks noChangeArrowheads="1"/>
            </p:cNvSpPr>
            <p:nvPr/>
          </p:nvSpPr>
          <p:spPr bwMode="auto">
            <a:xfrm>
              <a:off x="1556" y="3189"/>
              <a:ext cx="29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400" dirty="0" err="1">
                  <a:latin typeface="Symbol" pitchFamily="18" charset="2"/>
                </a:rPr>
                <a:t>m</a:t>
              </a:r>
              <a:r>
                <a:rPr lang="en-US" sz="2400" baseline="-25000" dirty="0" err="1">
                  <a:latin typeface="Times New Roman" pitchFamily="18" charset="0"/>
                </a:rPr>
                <a:t>S</a:t>
              </a:r>
              <a:endParaRPr lang="en-US" sz="2400" baseline="-25000" dirty="0">
                <a:latin typeface="Times New Roman" pitchFamily="18" charset="0"/>
              </a:endParaRPr>
            </a:p>
          </p:txBody>
        </p:sp>
        <p:sp>
          <p:nvSpPr>
            <p:cNvPr id="49" name="Oval 16"/>
            <p:cNvSpPr>
              <a:spLocks noChangeArrowheads="1"/>
            </p:cNvSpPr>
            <p:nvPr/>
          </p:nvSpPr>
          <p:spPr bwMode="auto">
            <a:xfrm>
              <a:off x="1662" y="3072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>
                <a:solidFill>
                  <a:schemeClr val="hlink"/>
                </a:solidFill>
              </a:endParaRPr>
            </a:p>
          </p:txBody>
        </p:sp>
        <p:sp>
          <p:nvSpPr>
            <p:cNvPr id="50" name="Text Box 17"/>
            <p:cNvSpPr txBox="1">
              <a:spLocks noChangeArrowheads="1"/>
            </p:cNvSpPr>
            <p:nvPr/>
          </p:nvSpPr>
          <p:spPr bwMode="auto">
            <a:xfrm>
              <a:off x="1520" y="662"/>
              <a:ext cx="37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PS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dirty="0" err="1">
                  <a:latin typeface="Times New Roman" pitchFamily="18" charset="0"/>
                </a:rPr>
                <a:t>v</a:t>
              </a:r>
              <a:r>
                <a:rPr lang="en-US" sz="2800" baseline="-25000" dirty="0" err="1">
                  <a:latin typeface="Times New Roman" pitchFamily="18" charset="0"/>
                </a:rPr>
                <a:t>S</a:t>
              </a:r>
              <a:endParaRPr lang="en-US" sz="2800" baseline="-25000" dirty="0">
                <a:latin typeface="Times New Roman" pitchFamily="18" charset="0"/>
              </a:endParaRPr>
            </a:p>
          </p:txBody>
        </p:sp>
      </p:grpSp>
      <p:grpSp>
        <p:nvGrpSpPr>
          <p:cNvPr id="6" name="Grupo 6"/>
          <p:cNvGrpSpPr/>
          <p:nvPr/>
        </p:nvGrpSpPr>
        <p:grpSpPr>
          <a:xfrm>
            <a:off x="3453489" y="1434263"/>
            <a:ext cx="4141788" cy="4485423"/>
            <a:chOff x="3859881" y="867914"/>
            <a:chExt cx="4141788" cy="4485423"/>
          </a:xfrm>
        </p:grpSpPr>
        <p:sp>
          <p:nvSpPr>
            <p:cNvPr id="38" name="Freeform 11"/>
            <p:cNvSpPr>
              <a:spLocks/>
            </p:cNvSpPr>
            <p:nvPr/>
          </p:nvSpPr>
          <p:spPr bwMode="auto">
            <a:xfrm>
              <a:off x="3881317" y="4686912"/>
              <a:ext cx="3212959" cy="207788"/>
            </a:xfrm>
            <a:custGeom>
              <a:avLst/>
              <a:gdLst>
                <a:gd name="T0" fmla="*/ 0 w 2496"/>
                <a:gd name="T1" fmla="*/ 170 h 170"/>
                <a:gd name="T2" fmla="*/ 699 w 2496"/>
                <a:gd name="T3" fmla="*/ 101 h 170"/>
                <a:gd name="T4" fmla="*/ 1228 w 2496"/>
                <a:gd name="T5" fmla="*/ 2 h 170"/>
                <a:gd name="T6" fmla="*/ 1656 w 2496"/>
                <a:gd name="T7" fmla="*/ 86 h 170"/>
                <a:gd name="T8" fmla="*/ 2496 w 2496"/>
                <a:gd name="T9" fmla="*/ 170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96"/>
                <a:gd name="T16" fmla="*/ 0 h 170"/>
                <a:gd name="T17" fmla="*/ 2496 w 2496"/>
                <a:gd name="T18" fmla="*/ 170 h 170"/>
                <a:gd name="connsiteX0" fmla="*/ 0 w 10000"/>
                <a:gd name="connsiteY0" fmla="*/ 9887 h 9887"/>
                <a:gd name="connsiteX1" fmla="*/ 1216 w 10000"/>
                <a:gd name="connsiteY1" fmla="*/ 5828 h 9887"/>
                <a:gd name="connsiteX2" fmla="*/ 4920 w 10000"/>
                <a:gd name="connsiteY2" fmla="*/ 5 h 9887"/>
                <a:gd name="connsiteX3" fmla="*/ 6635 w 10000"/>
                <a:gd name="connsiteY3" fmla="*/ 4946 h 9887"/>
                <a:gd name="connsiteX4" fmla="*/ 10000 w 10000"/>
                <a:gd name="connsiteY4" fmla="*/ 9887 h 9887"/>
                <a:gd name="connsiteX0" fmla="*/ 0 w 10000"/>
                <a:gd name="connsiteY0" fmla="*/ 7544 h 7544"/>
                <a:gd name="connsiteX1" fmla="*/ 1216 w 10000"/>
                <a:gd name="connsiteY1" fmla="*/ 3439 h 7544"/>
                <a:gd name="connsiteX2" fmla="*/ 2787 w 10000"/>
                <a:gd name="connsiteY2" fmla="*/ 15 h 7544"/>
                <a:gd name="connsiteX3" fmla="*/ 6635 w 10000"/>
                <a:gd name="connsiteY3" fmla="*/ 2547 h 7544"/>
                <a:gd name="connsiteX4" fmla="*/ 10000 w 10000"/>
                <a:gd name="connsiteY4" fmla="*/ 7544 h 7544"/>
                <a:gd name="connsiteX0" fmla="*/ 0 w 10000"/>
                <a:gd name="connsiteY0" fmla="*/ 10052 h 10052"/>
                <a:gd name="connsiteX1" fmla="*/ 1216 w 10000"/>
                <a:gd name="connsiteY1" fmla="*/ 4611 h 10052"/>
                <a:gd name="connsiteX2" fmla="*/ 2787 w 10000"/>
                <a:gd name="connsiteY2" fmla="*/ 72 h 10052"/>
                <a:gd name="connsiteX3" fmla="*/ 6696 w 10000"/>
                <a:gd name="connsiteY3" fmla="*/ 8331 h 10052"/>
                <a:gd name="connsiteX4" fmla="*/ 10000 w 10000"/>
                <a:gd name="connsiteY4" fmla="*/ 10052 h 10052"/>
                <a:gd name="connsiteX0" fmla="*/ 0 w 10000"/>
                <a:gd name="connsiteY0" fmla="*/ 7676 h 7676"/>
                <a:gd name="connsiteX1" fmla="*/ 1216 w 10000"/>
                <a:gd name="connsiteY1" fmla="*/ 2235 h 7676"/>
                <a:gd name="connsiteX2" fmla="*/ 2909 w 10000"/>
                <a:gd name="connsiteY2" fmla="*/ 148 h 7676"/>
                <a:gd name="connsiteX3" fmla="*/ 6696 w 10000"/>
                <a:gd name="connsiteY3" fmla="*/ 5955 h 7676"/>
                <a:gd name="connsiteX4" fmla="*/ 10000 w 10000"/>
                <a:gd name="connsiteY4" fmla="*/ 7676 h 7676"/>
                <a:gd name="connsiteX0" fmla="*/ 0 w 10000"/>
                <a:gd name="connsiteY0" fmla="*/ 9819 h 9819"/>
                <a:gd name="connsiteX1" fmla="*/ 1155 w 10000"/>
                <a:gd name="connsiteY1" fmla="*/ 5925 h 9819"/>
                <a:gd name="connsiteX2" fmla="*/ 2909 w 10000"/>
                <a:gd name="connsiteY2" fmla="*/ 12 h 9819"/>
                <a:gd name="connsiteX3" fmla="*/ 6696 w 10000"/>
                <a:gd name="connsiteY3" fmla="*/ 7577 h 9819"/>
                <a:gd name="connsiteX4" fmla="*/ 10000 w 10000"/>
                <a:gd name="connsiteY4" fmla="*/ 9819 h 9819"/>
                <a:gd name="connsiteX0" fmla="*/ 0 w 10000"/>
                <a:gd name="connsiteY0" fmla="*/ 10013 h 10013"/>
                <a:gd name="connsiteX1" fmla="*/ 1155 w 10000"/>
                <a:gd name="connsiteY1" fmla="*/ 6047 h 10013"/>
                <a:gd name="connsiteX2" fmla="*/ 2909 w 10000"/>
                <a:gd name="connsiteY2" fmla="*/ 25 h 10013"/>
                <a:gd name="connsiteX3" fmla="*/ 4746 w 10000"/>
                <a:gd name="connsiteY3" fmla="*/ 4477 h 10013"/>
                <a:gd name="connsiteX4" fmla="*/ 10000 w 10000"/>
                <a:gd name="connsiteY4" fmla="*/ 10013 h 10013"/>
                <a:gd name="connsiteX0" fmla="*/ 0 w 10000"/>
                <a:gd name="connsiteY0" fmla="*/ 10013 h 10013"/>
                <a:gd name="connsiteX1" fmla="*/ 1155 w 10000"/>
                <a:gd name="connsiteY1" fmla="*/ 6047 h 10013"/>
                <a:gd name="connsiteX2" fmla="*/ 2909 w 10000"/>
                <a:gd name="connsiteY2" fmla="*/ 25 h 10013"/>
                <a:gd name="connsiteX3" fmla="*/ 5112 w 10000"/>
                <a:gd name="connsiteY3" fmla="*/ 4477 h 10013"/>
                <a:gd name="connsiteX4" fmla="*/ 10000 w 10000"/>
                <a:gd name="connsiteY4" fmla="*/ 10013 h 10013"/>
                <a:gd name="connsiteX0" fmla="*/ 0 w 10000"/>
                <a:gd name="connsiteY0" fmla="*/ 10013 h 10013"/>
                <a:gd name="connsiteX1" fmla="*/ 1155 w 10000"/>
                <a:gd name="connsiteY1" fmla="*/ 6047 h 10013"/>
                <a:gd name="connsiteX2" fmla="*/ 2482 w 10000"/>
                <a:gd name="connsiteY2" fmla="*/ 25 h 10013"/>
                <a:gd name="connsiteX3" fmla="*/ 5112 w 10000"/>
                <a:gd name="connsiteY3" fmla="*/ 4477 h 10013"/>
                <a:gd name="connsiteX4" fmla="*/ 10000 w 10000"/>
                <a:gd name="connsiteY4" fmla="*/ 10013 h 10013"/>
                <a:gd name="connsiteX0" fmla="*/ 0 w 10360"/>
                <a:gd name="connsiteY0" fmla="*/ 11080 h 11080"/>
                <a:gd name="connsiteX1" fmla="*/ 1515 w 10360"/>
                <a:gd name="connsiteY1" fmla="*/ 6047 h 11080"/>
                <a:gd name="connsiteX2" fmla="*/ 2842 w 10360"/>
                <a:gd name="connsiteY2" fmla="*/ 25 h 11080"/>
                <a:gd name="connsiteX3" fmla="*/ 5472 w 10360"/>
                <a:gd name="connsiteY3" fmla="*/ 4477 h 11080"/>
                <a:gd name="connsiteX4" fmla="*/ 10360 w 10360"/>
                <a:gd name="connsiteY4" fmla="*/ 10013 h 11080"/>
                <a:gd name="connsiteX0" fmla="*/ 0 w 10320"/>
                <a:gd name="connsiteY0" fmla="*/ 9301 h 10013"/>
                <a:gd name="connsiteX1" fmla="*/ 1475 w 10320"/>
                <a:gd name="connsiteY1" fmla="*/ 6047 h 10013"/>
                <a:gd name="connsiteX2" fmla="*/ 2802 w 10320"/>
                <a:gd name="connsiteY2" fmla="*/ 25 h 10013"/>
                <a:gd name="connsiteX3" fmla="*/ 5432 w 10320"/>
                <a:gd name="connsiteY3" fmla="*/ 4477 h 10013"/>
                <a:gd name="connsiteX4" fmla="*/ 10320 w 10320"/>
                <a:gd name="connsiteY4" fmla="*/ 10013 h 10013"/>
                <a:gd name="connsiteX0" fmla="*/ 0 w 10320"/>
                <a:gd name="connsiteY0" fmla="*/ 9279 h 9991"/>
                <a:gd name="connsiteX1" fmla="*/ 1475 w 10320"/>
                <a:gd name="connsiteY1" fmla="*/ 3890 h 9991"/>
                <a:gd name="connsiteX2" fmla="*/ 2802 w 10320"/>
                <a:gd name="connsiteY2" fmla="*/ 3 h 9991"/>
                <a:gd name="connsiteX3" fmla="*/ 5432 w 10320"/>
                <a:gd name="connsiteY3" fmla="*/ 4455 h 9991"/>
                <a:gd name="connsiteX4" fmla="*/ 10320 w 10320"/>
                <a:gd name="connsiteY4" fmla="*/ 9991 h 9991"/>
                <a:gd name="connsiteX0" fmla="*/ 0 w 10000"/>
                <a:gd name="connsiteY0" fmla="*/ 12490 h 13203"/>
                <a:gd name="connsiteX1" fmla="*/ 1429 w 10000"/>
                <a:gd name="connsiteY1" fmla="*/ 7097 h 13203"/>
                <a:gd name="connsiteX2" fmla="*/ 2889 w 10000"/>
                <a:gd name="connsiteY2" fmla="*/ 1 h 13203"/>
                <a:gd name="connsiteX3" fmla="*/ 5264 w 10000"/>
                <a:gd name="connsiteY3" fmla="*/ 7662 h 13203"/>
                <a:gd name="connsiteX4" fmla="*/ 10000 w 10000"/>
                <a:gd name="connsiteY4" fmla="*/ 13203 h 13203"/>
                <a:gd name="connsiteX0" fmla="*/ 0 w 10000"/>
                <a:gd name="connsiteY0" fmla="*/ 12490 h 13203"/>
                <a:gd name="connsiteX1" fmla="*/ 1429 w 10000"/>
                <a:gd name="connsiteY1" fmla="*/ 7097 h 13203"/>
                <a:gd name="connsiteX2" fmla="*/ 2889 w 10000"/>
                <a:gd name="connsiteY2" fmla="*/ 1 h 13203"/>
                <a:gd name="connsiteX3" fmla="*/ 5264 w 10000"/>
                <a:gd name="connsiteY3" fmla="*/ 7662 h 13203"/>
                <a:gd name="connsiteX4" fmla="*/ 5464 w 10000"/>
                <a:gd name="connsiteY4" fmla="*/ 6523 h 13203"/>
                <a:gd name="connsiteX5" fmla="*/ 10000 w 10000"/>
                <a:gd name="connsiteY5" fmla="*/ 13203 h 13203"/>
                <a:gd name="connsiteX0" fmla="*/ 0 w 10000"/>
                <a:gd name="connsiteY0" fmla="*/ 12490 h 13203"/>
                <a:gd name="connsiteX1" fmla="*/ 1429 w 10000"/>
                <a:gd name="connsiteY1" fmla="*/ 7097 h 13203"/>
                <a:gd name="connsiteX2" fmla="*/ 2889 w 10000"/>
                <a:gd name="connsiteY2" fmla="*/ 1 h 13203"/>
                <a:gd name="connsiteX3" fmla="*/ 5464 w 10000"/>
                <a:gd name="connsiteY3" fmla="*/ 6523 h 13203"/>
                <a:gd name="connsiteX4" fmla="*/ 10000 w 10000"/>
                <a:gd name="connsiteY4" fmla="*/ 13203 h 13203"/>
                <a:gd name="connsiteX0" fmla="*/ 0 w 11240"/>
                <a:gd name="connsiteY0" fmla="*/ 12490 h 13559"/>
                <a:gd name="connsiteX1" fmla="*/ 1429 w 11240"/>
                <a:gd name="connsiteY1" fmla="*/ 7097 h 13559"/>
                <a:gd name="connsiteX2" fmla="*/ 2889 w 11240"/>
                <a:gd name="connsiteY2" fmla="*/ 1 h 13559"/>
                <a:gd name="connsiteX3" fmla="*/ 5464 w 11240"/>
                <a:gd name="connsiteY3" fmla="*/ 6523 h 13559"/>
                <a:gd name="connsiteX4" fmla="*/ 11240 w 11240"/>
                <a:gd name="connsiteY4" fmla="*/ 13559 h 13559"/>
                <a:gd name="connsiteX0" fmla="*/ 0 w 11240"/>
                <a:gd name="connsiteY0" fmla="*/ 12619 h 13688"/>
                <a:gd name="connsiteX1" fmla="*/ 1429 w 11240"/>
                <a:gd name="connsiteY1" fmla="*/ 7226 h 13688"/>
                <a:gd name="connsiteX2" fmla="*/ 2889 w 11240"/>
                <a:gd name="connsiteY2" fmla="*/ 130 h 13688"/>
                <a:gd name="connsiteX3" fmla="*/ 4185 w 11240"/>
                <a:gd name="connsiteY3" fmla="*/ 3447 h 13688"/>
                <a:gd name="connsiteX4" fmla="*/ 11240 w 11240"/>
                <a:gd name="connsiteY4" fmla="*/ 13688 h 13688"/>
                <a:gd name="connsiteX0" fmla="*/ 0 w 11240"/>
                <a:gd name="connsiteY0" fmla="*/ 12525 h 13594"/>
                <a:gd name="connsiteX1" fmla="*/ 1429 w 11240"/>
                <a:gd name="connsiteY1" fmla="*/ 7132 h 13594"/>
                <a:gd name="connsiteX2" fmla="*/ 2889 w 11240"/>
                <a:gd name="connsiteY2" fmla="*/ 36 h 13594"/>
                <a:gd name="connsiteX3" fmla="*/ 4514 w 11240"/>
                <a:gd name="connsiteY3" fmla="*/ 4777 h 13594"/>
                <a:gd name="connsiteX4" fmla="*/ 11240 w 11240"/>
                <a:gd name="connsiteY4" fmla="*/ 13594 h 13594"/>
                <a:gd name="connsiteX0" fmla="*/ 0 w 11240"/>
                <a:gd name="connsiteY0" fmla="*/ 12513 h 13582"/>
                <a:gd name="connsiteX1" fmla="*/ 1429 w 11240"/>
                <a:gd name="connsiteY1" fmla="*/ 7120 h 13582"/>
                <a:gd name="connsiteX2" fmla="*/ 2889 w 11240"/>
                <a:gd name="connsiteY2" fmla="*/ 24 h 13582"/>
                <a:gd name="connsiteX3" fmla="*/ 4843 w 11240"/>
                <a:gd name="connsiteY3" fmla="*/ 5121 h 13582"/>
                <a:gd name="connsiteX4" fmla="*/ 11240 w 11240"/>
                <a:gd name="connsiteY4" fmla="*/ 13582 h 13582"/>
                <a:gd name="connsiteX0" fmla="*/ 0 w 11240"/>
                <a:gd name="connsiteY0" fmla="*/ 17163 h 18232"/>
                <a:gd name="connsiteX1" fmla="*/ 1429 w 11240"/>
                <a:gd name="connsiteY1" fmla="*/ 11770 h 18232"/>
                <a:gd name="connsiteX2" fmla="*/ 4070 w 11240"/>
                <a:gd name="connsiteY2" fmla="*/ 333 h 18232"/>
                <a:gd name="connsiteX3" fmla="*/ 4843 w 11240"/>
                <a:gd name="connsiteY3" fmla="*/ 9771 h 18232"/>
                <a:gd name="connsiteX4" fmla="*/ 11240 w 11240"/>
                <a:gd name="connsiteY4" fmla="*/ 18232 h 18232"/>
                <a:gd name="connsiteX0" fmla="*/ 0 w 11240"/>
                <a:gd name="connsiteY0" fmla="*/ 17706 h 18775"/>
                <a:gd name="connsiteX1" fmla="*/ 1429 w 11240"/>
                <a:gd name="connsiteY1" fmla="*/ 12313 h 18775"/>
                <a:gd name="connsiteX2" fmla="*/ 4070 w 11240"/>
                <a:gd name="connsiteY2" fmla="*/ 876 h 18775"/>
                <a:gd name="connsiteX3" fmla="*/ 5847 w 11240"/>
                <a:gd name="connsiteY3" fmla="*/ 7058 h 18775"/>
                <a:gd name="connsiteX4" fmla="*/ 11240 w 11240"/>
                <a:gd name="connsiteY4" fmla="*/ 18775 h 18775"/>
                <a:gd name="connsiteX0" fmla="*/ 0 w 11240"/>
                <a:gd name="connsiteY0" fmla="*/ 15536 h 16605"/>
                <a:gd name="connsiteX1" fmla="*/ 1429 w 11240"/>
                <a:gd name="connsiteY1" fmla="*/ 10143 h 16605"/>
                <a:gd name="connsiteX2" fmla="*/ 3893 w 11240"/>
                <a:gd name="connsiteY2" fmla="*/ 876 h 16605"/>
                <a:gd name="connsiteX3" fmla="*/ 5847 w 11240"/>
                <a:gd name="connsiteY3" fmla="*/ 4888 h 16605"/>
                <a:gd name="connsiteX4" fmla="*/ 11240 w 11240"/>
                <a:gd name="connsiteY4" fmla="*/ 16605 h 16605"/>
                <a:gd name="connsiteX0" fmla="*/ 0 w 12952"/>
                <a:gd name="connsiteY0" fmla="*/ 15536 h 15536"/>
                <a:gd name="connsiteX1" fmla="*/ 1429 w 12952"/>
                <a:gd name="connsiteY1" fmla="*/ 10143 h 15536"/>
                <a:gd name="connsiteX2" fmla="*/ 3893 w 12952"/>
                <a:gd name="connsiteY2" fmla="*/ 876 h 15536"/>
                <a:gd name="connsiteX3" fmla="*/ 5847 w 12952"/>
                <a:gd name="connsiteY3" fmla="*/ 4888 h 15536"/>
                <a:gd name="connsiteX4" fmla="*/ 12952 w 12952"/>
                <a:gd name="connsiteY4" fmla="*/ 15520 h 15536"/>
                <a:gd name="connsiteX0" fmla="*/ 0 w 13070"/>
                <a:gd name="connsiteY0" fmla="*/ 15536 h 15536"/>
                <a:gd name="connsiteX1" fmla="*/ 1429 w 13070"/>
                <a:gd name="connsiteY1" fmla="*/ 10143 h 15536"/>
                <a:gd name="connsiteX2" fmla="*/ 3893 w 13070"/>
                <a:gd name="connsiteY2" fmla="*/ 876 h 15536"/>
                <a:gd name="connsiteX3" fmla="*/ 5847 w 13070"/>
                <a:gd name="connsiteY3" fmla="*/ 4888 h 15536"/>
                <a:gd name="connsiteX4" fmla="*/ 13070 w 13070"/>
                <a:gd name="connsiteY4" fmla="*/ 12264 h 15536"/>
                <a:gd name="connsiteX0" fmla="*/ 0 w 13070"/>
                <a:gd name="connsiteY0" fmla="*/ 15536 h 15536"/>
                <a:gd name="connsiteX1" fmla="*/ 1429 w 13070"/>
                <a:gd name="connsiteY1" fmla="*/ 10143 h 15536"/>
                <a:gd name="connsiteX2" fmla="*/ 3893 w 13070"/>
                <a:gd name="connsiteY2" fmla="*/ 876 h 15536"/>
                <a:gd name="connsiteX3" fmla="*/ 5847 w 13070"/>
                <a:gd name="connsiteY3" fmla="*/ 4888 h 15536"/>
                <a:gd name="connsiteX4" fmla="*/ 13070 w 13070"/>
                <a:gd name="connsiteY4" fmla="*/ 15520 h 1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0" h="15536">
                  <a:moveTo>
                    <a:pt x="0" y="15536"/>
                  </a:moveTo>
                  <a:cubicBezTo>
                    <a:pt x="451" y="14385"/>
                    <a:pt x="780" y="12586"/>
                    <a:pt x="1429" y="10143"/>
                  </a:cubicBezTo>
                  <a:cubicBezTo>
                    <a:pt x="2078" y="7700"/>
                    <a:pt x="3157" y="1752"/>
                    <a:pt x="3893" y="876"/>
                  </a:cubicBezTo>
                  <a:cubicBezTo>
                    <a:pt x="4629" y="0"/>
                    <a:pt x="4662" y="2688"/>
                    <a:pt x="5847" y="4888"/>
                  </a:cubicBezTo>
                  <a:cubicBezTo>
                    <a:pt x="6636" y="5811"/>
                    <a:pt x="12291" y="14703"/>
                    <a:pt x="13070" y="15520"/>
                  </a:cubicBezTo>
                </a:path>
              </a:pathLst>
            </a:custGeom>
            <a:solidFill>
              <a:srgbClr val="00FF00"/>
            </a:solidFill>
            <a:ln w="38100" cmpd="sng">
              <a:solidFill>
                <a:srgbClr val="00FF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pt-BR"/>
            </a:p>
          </p:txBody>
        </p: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3859881" y="867914"/>
              <a:ext cx="4141788" cy="4485423"/>
              <a:chOff x="2374" y="228"/>
              <a:chExt cx="2609" cy="3184"/>
            </a:xfrm>
          </p:grpSpPr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2374" y="731"/>
                <a:ext cx="2609" cy="2350"/>
              </a:xfrm>
              <a:custGeom>
                <a:avLst/>
                <a:gdLst>
                  <a:gd name="T0" fmla="*/ 0 w 4069"/>
                  <a:gd name="T1" fmla="*/ 1372 h 1372"/>
                  <a:gd name="T2" fmla="*/ 1064 w 4069"/>
                  <a:gd name="T3" fmla="*/ 1196 h 1372"/>
                  <a:gd name="T4" fmla="*/ 1780 w 4069"/>
                  <a:gd name="T5" fmla="*/ 791 h 1372"/>
                  <a:gd name="T6" fmla="*/ 2494 w 4069"/>
                  <a:gd name="T7" fmla="*/ 5 h 1372"/>
                  <a:gd name="T8" fmla="*/ 3301 w 4069"/>
                  <a:gd name="T9" fmla="*/ 824 h 1372"/>
                  <a:gd name="T10" fmla="*/ 4069 w 4069"/>
                  <a:gd name="T11" fmla="*/ 1244 h 13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69"/>
                  <a:gd name="T19" fmla="*/ 0 h 1372"/>
                  <a:gd name="T20" fmla="*/ 4069 w 4069"/>
                  <a:gd name="T21" fmla="*/ 1372 h 13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69" h="1372">
                    <a:moveTo>
                      <a:pt x="0" y="1372"/>
                    </a:moveTo>
                    <a:cubicBezTo>
                      <a:pt x="176" y="1343"/>
                      <a:pt x="767" y="1293"/>
                      <a:pt x="1064" y="1196"/>
                    </a:cubicBezTo>
                    <a:cubicBezTo>
                      <a:pt x="1361" y="1099"/>
                      <a:pt x="1541" y="989"/>
                      <a:pt x="1780" y="791"/>
                    </a:cubicBezTo>
                    <a:cubicBezTo>
                      <a:pt x="2018" y="593"/>
                      <a:pt x="2241" y="0"/>
                      <a:pt x="2494" y="5"/>
                    </a:cubicBezTo>
                    <a:cubicBezTo>
                      <a:pt x="2747" y="10"/>
                      <a:pt x="3039" y="618"/>
                      <a:pt x="3301" y="824"/>
                    </a:cubicBezTo>
                    <a:cubicBezTo>
                      <a:pt x="3563" y="1030"/>
                      <a:pt x="3909" y="1157"/>
                      <a:pt x="4069" y="1244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Text Box 20"/>
              <p:cNvSpPr txBox="1">
                <a:spLocks noChangeArrowheads="1"/>
              </p:cNvSpPr>
              <p:nvPr/>
            </p:nvSpPr>
            <p:spPr bwMode="auto">
              <a:xfrm>
                <a:off x="3850" y="3182"/>
                <a:ext cx="294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400" dirty="0" err="1">
                    <a:solidFill>
                      <a:srgbClr val="FFFF00"/>
                    </a:solidFill>
                    <a:latin typeface="Symbol" pitchFamily="18" charset="2"/>
                  </a:rPr>
                  <a:t>m</a:t>
                </a:r>
                <a:r>
                  <a:rPr lang="en-US" sz="2400" baseline="-25000" dirty="0" err="1">
                    <a:solidFill>
                      <a:srgbClr val="FFFF00"/>
                    </a:solidFill>
                    <a:latin typeface="Times New Roman" pitchFamily="18" charset="0"/>
                  </a:rPr>
                  <a:t>R</a:t>
                </a:r>
                <a:endParaRPr lang="en-US" sz="2400" baseline="-25000" dirty="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" name="Line 21"/>
              <p:cNvSpPr>
                <a:spLocks noChangeShapeType="1"/>
              </p:cNvSpPr>
              <p:nvPr/>
            </p:nvSpPr>
            <p:spPr bwMode="auto">
              <a:xfrm flipV="1">
                <a:off x="3972" y="704"/>
                <a:ext cx="1" cy="2603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r>
                  <a:rPr lang="pt-BR" dirty="0" smtClean="0"/>
                  <a:t>‘</a:t>
                </a:r>
                <a:endParaRPr lang="pt-BR" dirty="0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auto">
              <a:xfrm>
                <a:off x="3928" y="3040"/>
                <a:ext cx="91" cy="10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45" name="Text Box 23"/>
              <p:cNvSpPr txBox="1">
                <a:spLocks noChangeArrowheads="1"/>
              </p:cNvSpPr>
              <p:nvPr/>
            </p:nvSpPr>
            <p:spPr bwMode="auto">
              <a:xfrm>
                <a:off x="3740" y="228"/>
                <a:ext cx="465" cy="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800" dirty="0" smtClean="0">
                    <a:solidFill>
                      <a:srgbClr val="FFFF00"/>
                    </a:solidFill>
                    <a:latin typeface="Times New Roman" pitchFamily="18" charset="0"/>
                  </a:rPr>
                  <a:t>v</a:t>
                </a:r>
                <a:r>
                  <a:rPr lang="en-US" sz="2800" baseline="-25000" dirty="0" smtClean="0">
                    <a:solidFill>
                      <a:srgbClr val="FFFF00"/>
                    </a:solidFill>
                    <a:latin typeface="Times New Roman" pitchFamily="18" charset="0"/>
                  </a:rPr>
                  <a:t>R3</a:t>
                </a:r>
                <a:endParaRPr lang="en-US" sz="2800" baseline="-25000" dirty="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8" name="Grupo 65"/>
          <p:cNvGrpSpPr/>
          <p:nvPr/>
        </p:nvGrpSpPr>
        <p:grpSpPr>
          <a:xfrm>
            <a:off x="482107" y="1412524"/>
            <a:ext cx="8574810" cy="4511858"/>
            <a:chOff x="2656226" y="1427040"/>
            <a:chExt cx="8574810" cy="4511858"/>
          </a:xfrm>
        </p:grpSpPr>
        <p:grpSp>
          <p:nvGrpSpPr>
            <p:cNvPr id="9" name="Grupo 53"/>
            <p:cNvGrpSpPr/>
            <p:nvPr/>
          </p:nvGrpSpPr>
          <p:grpSpPr>
            <a:xfrm>
              <a:off x="2656226" y="1427040"/>
              <a:ext cx="8574810" cy="4031032"/>
              <a:chOff x="885518" y="2660730"/>
              <a:chExt cx="8574810" cy="4031032"/>
            </a:xfrm>
          </p:grpSpPr>
          <p:sp>
            <p:nvSpPr>
              <p:cNvPr id="37" name="Freeform 19"/>
              <p:cNvSpPr>
                <a:spLocks/>
              </p:cNvSpPr>
              <p:nvPr/>
            </p:nvSpPr>
            <p:spPr bwMode="auto">
              <a:xfrm>
                <a:off x="885518" y="5399295"/>
                <a:ext cx="8574810" cy="1289737"/>
              </a:xfrm>
              <a:custGeom>
                <a:avLst/>
                <a:gdLst>
                  <a:gd name="T0" fmla="*/ 0 w 4069"/>
                  <a:gd name="T1" fmla="*/ 1372 h 1372"/>
                  <a:gd name="T2" fmla="*/ 1064 w 4069"/>
                  <a:gd name="T3" fmla="*/ 1196 h 1372"/>
                  <a:gd name="T4" fmla="*/ 1780 w 4069"/>
                  <a:gd name="T5" fmla="*/ 791 h 1372"/>
                  <a:gd name="T6" fmla="*/ 2494 w 4069"/>
                  <a:gd name="T7" fmla="*/ 5 h 1372"/>
                  <a:gd name="T8" fmla="*/ 3301 w 4069"/>
                  <a:gd name="T9" fmla="*/ 824 h 1372"/>
                  <a:gd name="T10" fmla="*/ 4069 w 4069"/>
                  <a:gd name="T11" fmla="*/ 1244 h 13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69"/>
                  <a:gd name="T19" fmla="*/ 0 h 1372"/>
                  <a:gd name="T20" fmla="*/ 4069 w 4069"/>
                  <a:gd name="T21" fmla="*/ 1372 h 1372"/>
                  <a:gd name="connsiteX0" fmla="*/ 400 w 10400"/>
                  <a:gd name="connsiteY0" fmla="*/ 10000 h 10690"/>
                  <a:gd name="connsiteX1" fmla="*/ 436 w 10400"/>
                  <a:gd name="connsiteY1" fmla="*/ 10476 h 10690"/>
                  <a:gd name="connsiteX2" fmla="*/ 3015 w 10400"/>
                  <a:gd name="connsiteY2" fmla="*/ 8717 h 10690"/>
                  <a:gd name="connsiteX3" fmla="*/ 4775 w 10400"/>
                  <a:gd name="connsiteY3" fmla="*/ 5765 h 10690"/>
                  <a:gd name="connsiteX4" fmla="*/ 6529 w 10400"/>
                  <a:gd name="connsiteY4" fmla="*/ 36 h 10690"/>
                  <a:gd name="connsiteX5" fmla="*/ 8513 w 10400"/>
                  <a:gd name="connsiteY5" fmla="*/ 6006 h 10690"/>
                  <a:gd name="connsiteX6" fmla="*/ 10400 w 10400"/>
                  <a:gd name="connsiteY6" fmla="*/ 9067 h 10690"/>
                  <a:gd name="connsiteX0" fmla="*/ 745 w 10745"/>
                  <a:gd name="connsiteY0" fmla="*/ 10000 h 11195"/>
                  <a:gd name="connsiteX1" fmla="*/ 436 w 10745"/>
                  <a:gd name="connsiteY1" fmla="*/ 10981 h 11195"/>
                  <a:gd name="connsiteX2" fmla="*/ 3360 w 10745"/>
                  <a:gd name="connsiteY2" fmla="*/ 8717 h 11195"/>
                  <a:gd name="connsiteX3" fmla="*/ 5120 w 10745"/>
                  <a:gd name="connsiteY3" fmla="*/ 5765 h 11195"/>
                  <a:gd name="connsiteX4" fmla="*/ 6874 w 10745"/>
                  <a:gd name="connsiteY4" fmla="*/ 36 h 11195"/>
                  <a:gd name="connsiteX5" fmla="*/ 8858 w 10745"/>
                  <a:gd name="connsiteY5" fmla="*/ 6006 h 11195"/>
                  <a:gd name="connsiteX6" fmla="*/ 10745 w 10745"/>
                  <a:gd name="connsiteY6" fmla="*/ 9067 h 11195"/>
                  <a:gd name="connsiteX0" fmla="*/ 0 w 10000"/>
                  <a:gd name="connsiteY0" fmla="*/ 10000 h 10000"/>
                  <a:gd name="connsiteX1" fmla="*/ 635 w 10000"/>
                  <a:gd name="connsiteY1" fmla="*/ 8835 h 10000"/>
                  <a:gd name="connsiteX2" fmla="*/ 2615 w 10000"/>
                  <a:gd name="connsiteY2" fmla="*/ 8717 h 10000"/>
                  <a:gd name="connsiteX3" fmla="*/ 4375 w 10000"/>
                  <a:gd name="connsiteY3" fmla="*/ 5765 h 10000"/>
                  <a:gd name="connsiteX4" fmla="*/ 6129 w 10000"/>
                  <a:gd name="connsiteY4" fmla="*/ 36 h 10000"/>
                  <a:gd name="connsiteX5" fmla="*/ 8113 w 10000"/>
                  <a:gd name="connsiteY5" fmla="*/ 6006 h 10000"/>
                  <a:gd name="connsiteX6" fmla="*/ 10000 w 10000"/>
                  <a:gd name="connsiteY6" fmla="*/ 9067 h 10000"/>
                  <a:gd name="connsiteX0" fmla="*/ 0 w 10726"/>
                  <a:gd name="connsiteY0" fmla="*/ 10884 h 10884"/>
                  <a:gd name="connsiteX1" fmla="*/ 1361 w 10726"/>
                  <a:gd name="connsiteY1" fmla="*/ 8835 h 10884"/>
                  <a:gd name="connsiteX2" fmla="*/ 3341 w 10726"/>
                  <a:gd name="connsiteY2" fmla="*/ 8717 h 10884"/>
                  <a:gd name="connsiteX3" fmla="*/ 5101 w 10726"/>
                  <a:gd name="connsiteY3" fmla="*/ 5765 h 10884"/>
                  <a:gd name="connsiteX4" fmla="*/ 6855 w 10726"/>
                  <a:gd name="connsiteY4" fmla="*/ 36 h 10884"/>
                  <a:gd name="connsiteX5" fmla="*/ 8839 w 10726"/>
                  <a:gd name="connsiteY5" fmla="*/ 6006 h 10884"/>
                  <a:gd name="connsiteX6" fmla="*/ 10726 w 10726"/>
                  <a:gd name="connsiteY6" fmla="*/ 9067 h 10884"/>
                  <a:gd name="connsiteX0" fmla="*/ 0 w 10726"/>
                  <a:gd name="connsiteY0" fmla="*/ 10884 h 11216"/>
                  <a:gd name="connsiteX1" fmla="*/ 943 w 10726"/>
                  <a:gd name="connsiteY1" fmla="*/ 10855 h 11216"/>
                  <a:gd name="connsiteX2" fmla="*/ 3341 w 10726"/>
                  <a:gd name="connsiteY2" fmla="*/ 8717 h 11216"/>
                  <a:gd name="connsiteX3" fmla="*/ 5101 w 10726"/>
                  <a:gd name="connsiteY3" fmla="*/ 5765 h 11216"/>
                  <a:gd name="connsiteX4" fmla="*/ 6855 w 10726"/>
                  <a:gd name="connsiteY4" fmla="*/ 36 h 11216"/>
                  <a:gd name="connsiteX5" fmla="*/ 8839 w 10726"/>
                  <a:gd name="connsiteY5" fmla="*/ 6006 h 11216"/>
                  <a:gd name="connsiteX6" fmla="*/ 10726 w 10726"/>
                  <a:gd name="connsiteY6" fmla="*/ 9067 h 1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726" h="11216">
                    <a:moveTo>
                      <a:pt x="0" y="10884"/>
                    </a:moveTo>
                    <a:cubicBezTo>
                      <a:pt x="6" y="10879"/>
                      <a:pt x="386" y="11216"/>
                      <a:pt x="943" y="10855"/>
                    </a:cubicBezTo>
                    <a:cubicBezTo>
                      <a:pt x="1500" y="10494"/>
                      <a:pt x="2648" y="9565"/>
                      <a:pt x="3341" y="8717"/>
                    </a:cubicBezTo>
                    <a:cubicBezTo>
                      <a:pt x="4034" y="7869"/>
                      <a:pt x="4513" y="7208"/>
                      <a:pt x="5101" y="5765"/>
                    </a:cubicBezTo>
                    <a:cubicBezTo>
                      <a:pt x="5685" y="4322"/>
                      <a:pt x="6233" y="0"/>
                      <a:pt x="6855" y="36"/>
                    </a:cubicBezTo>
                    <a:cubicBezTo>
                      <a:pt x="7477" y="73"/>
                      <a:pt x="8195" y="4504"/>
                      <a:pt x="8839" y="6006"/>
                    </a:cubicBezTo>
                    <a:cubicBezTo>
                      <a:pt x="9482" y="7507"/>
                      <a:pt x="10333" y="8433"/>
                      <a:pt x="10726" y="9067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" name="Text Box 23"/>
              <p:cNvSpPr txBox="1">
                <a:spLocks noChangeArrowheads="1"/>
              </p:cNvSpPr>
              <p:nvPr/>
            </p:nvSpPr>
            <p:spPr bwMode="auto">
              <a:xfrm>
                <a:off x="6021180" y="2660730"/>
                <a:ext cx="738188" cy="5226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800" dirty="0" smtClean="0">
                    <a:solidFill>
                      <a:srgbClr val="FFFF00"/>
                    </a:solidFill>
                    <a:latin typeface="Times New Roman" pitchFamily="18" charset="0"/>
                  </a:rPr>
                  <a:t>v</a:t>
                </a:r>
                <a:r>
                  <a:rPr lang="en-US" sz="2800" baseline="-25000" dirty="0" smtClean="0">
                    <a:solidFill>
                      <a:srgbClr val="FFFF00"/>
                    </a:solidFill>
                    <a:latin typeface="Times New Roman" pitchFamily="18" charset="0"/>
                  </a:rPr>
                  <a:t>R1</a:t>
                </a:r>
                <a:endParaRPr lang="en-US" sz="2800" baseline="-25000" dirty="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" name="Freeform 11"/>
              <p:cNvSpPr>
                <a:spLocks/>
              </p:cNvSpPr>
              <p:nvPr/>
            </p:nvSpPr>
            <p:spPr bwMode="auto">
              <a:xfrm>
                <a:off x="1789997" y="6330454"/>
                <a:ext cx="5456996" cy="361308"/>
              </a:xfrm>
              <a:custGeom>
                <a:avLst/>
                <a:gdLst>
                  <a:gd name="T0" fmla="*/ 0 w 2496"/>
                  <a:gd name="T1" fmla="*/ 170 h 170"/>
                  <a:gd name="T2" fmla="*/ 699 w 2496"/>
                  <a:gd name="T3" fmla="*/ 101 h 170"/>
                  <a:gd name="T4" fmla="*/ 1228 w 2496"/>
                  <a:gd name="T5" fmla="*/ 2 h 170"/>
                  <a:gd name="T6" fmla="*/ 1656 w 2496"/>
                  <a:gd name="T7" fmla="*/ 86 h 170"/>
                  <a:gd name="T8" fmla="*/ 2496 w 2496"/>
                  <a:gd name="T9" fmla="*/ 170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96"/>
                  <a:gd name="T16" fmla="*/ 0 h 170"/>
                  <a:gd name="T17" fmla="*/ 2496 w 2496"/>
                  <a:gd name="T18" fmla="*/ 170 h 170"/>
                  <a:gd name="connsiteX0" fmla="*/ 0 w 10000"/>
                  <a:gd name="connsiteY0" fmla="*/ 10024 h 10024"/>
                  <a:gd name="connsiteX1" fmla="*/ 2800 w 10000"/>
                  <a:gd name="connsiteY1" fmla="*/ 5965 h 10024"/>
                  <a:gd name="connsiteX2" fmla="*/ 4920 w 10000"/>
                  <a:gd name="connsiteY2" fmla="*/ 142 h 10024"/>
                  <a:gd name="connsiteX3" fmla="*/ 6635 w 10000"/>
                  <a:gd name="connsiteY3" fmla="*/ 6819 h 10024"/>
                  <a:gd name="connsiteX4" fmla="*/ 10000 w 10000"/>
                  <a:gd name="connsiteY4" fmla="*/ 10024 h 10024"/>
                  <a:gd name="connsiteX0" fmla="*/ 0 w 10000"/>
                  <a:gd name="connsiteY0" fmla="*/ 7421 h 7421"/>
                  <a:gd name="connsiteX1" fmla="*/ 2800 w 10000"/>
                  <a:gd name="connsiteY1" fmla="*/ 3362 h 7421"/>
                  <a:gd name="connsiteX2" fmla="*/ 4590 w 10000"/>
                  <a:gd name="connsiteY2" fmla="*/ 142 h 7421"/>
                  <a:gd name="connsiteX3" fmla="*/ 6635 w 10000"/>
                  <a:gd name="connsiteY3" fmla="*/ 4216 h 7421"/>
                  <a:gd name="connsiteX4" fmla="*/ 10000 w 10000"/>
                  <a:gd name="connsiteY4" fmla="*/ 7421 h 7421"/>
                  <a:gd name="connsiteX0" fmla="*/ 0 w 10000"/>
                  <a:gd name="connsiteY0" fmla="*/ 9812 h 9812"/>
                  <a:gd name="connsiteX1" fmla="*/ 2800 w 10000"/>
                  <a:gd name="connsiteY1" fmla="*/ 4342 h 9812"/>
                  <a:gd name="connsiteX2" fmla="*/ 4590 w 10000"/>
                  <a:gd name="connsiteY2" fmla="*/ 3 h 9812"/>
                  <a:gd name="connsiteX3" fmla="*/ 6635 w 10000"/>
                  <a:gd name="connsiteY3" fmla="*/ 4324 h 9812"/>
                  <a:gd name="connsiteX4" fmla="*/ 10000 w 10000"/>
                  <a:gd name="connsiteY4" fmla="*/ 9812 h 9812"/>
                  <a:gd name="connsiteX0" fmla="*/ 0 w 10659"/>
                  <a:gd name="connsiteY0" fmla="*/ 9404 h 10000"/>
                  <a:gd name="connsiteX1" fmla="*/ 3459 w 10659"/>
                  <a:gd name="connsiteY1" fmla="*/ 4425 h 10000"/>
                  <a:gd name="connsiteX2" fmla="*/ 5249 w 10659"/>
                  <a:gd name="connsiteY2" fmla="*/ 3 h 10000"/>
                  <a:gd name="connsiteX3" fmla="*/ 7294 w 10659"/>
                  <a:gd name="connsiteY3" fmla="*/ 4407 h 10000"/>
                  <a:gd name="connsiteX4" fmla="*/ 10659 w 10659"/>
                  <a:gd name="connsiteY4" fmla="*/ 10000 h 10000"/>
                  <a:gd name="connsiteX0" fmla="*/ 0 w 10659"/>
                  <a:gd name="connsiteY0" fmla="*/ 9597 h 10193"/>
                  <a:gd name="connsiteX1" fmla="*/ 3935 w 10659"/>
                  <a:gd name="connsiteY1" fmla="*/ 3426 h 10193"/>
                  <a:gd name="connsiteX2" fmla="*/ 5249 w 10659"/>
                  <a:gd name="connsiteY2" fmla="*/ 196 h 10193"/>
                  <a:gd name="connsiteX3" fmla="*/ 7294 w 10659"/>
                  <a:gd name="connsiteY3" fmla="*/ 4600 h 10193"/>
                  <a:gd name="connsiteX4" fmla="*/ 10659 w 10659"/>
                  <a:gd name="connsiteY4" fmla="*/ 10193 h 10193"/>
                  <a:gd name="connsiteX0" fmla="*/ 0 w 10659"/>
                  <a:gd name="connsiteY0" fmla="*/ 10193 h 10789"/>
                  <a:gd name="connsiteX1" fmla="*/ 3935 w 10659"/>
                  <a:gd name="connsiteY1" fmla="*/ 4022 h 10789"/>
                  <a:gd name="connsiteX2" fmla="*/ 5139 w 10659"/>
                  <a:gd name="connsiteY2" fmla="*/ 196 h 10789"/>
                  <a:gd name="connsiteX3" fmla="*/ 7294 w 10659"/>
                  <a:gd name="connsiteY3" fmla="*/ 5196 h 10789"/>
                  <a:gd name="connsiteX4" fmla="*/ 10659 w 10659"/>
                  <a:gd name="connsiteY4" fmla="*/ 10789 h 10789"/>
                  <a:gd name="connsiteX0" fmla="*/ 0 w 10659"/>
                  <a:gd name="connsiteY0" fmla="*/ 10298 h 10894"/>
                  <a:gd name="connsiteX1" fmla="*/ 2836 w 10659"/>
                  <a:gd name="connsiteY1" fmla="*/ 7107 h 10894"/>
                  <a:gd name="connsiteX2" fmla="*/ 5139 w 10659"/>
                  <a:gd name="connsiteY2" fmla="*/ 301 h 10894"/>
                  <a:gd name="connsiteX3" fmla="*/ 7294 w 10659"/>
                  <a:gd name="connsiteY3" fmla="*/ 5301 h 10894"/>
                  <a:gd name="connsiteX4" fmla="*/ 10659 w 10659"/>
                  <a:gd name="connsiteY4" fmla="*/ 10894 h 10894"/>
                  <a:gd name="connsiteX0" fmla="*/ 0 w 10659"/>
                  <a:gd name="connsiteY0" fmla="*/ 9106 h 9702"/>
                  <a:gd name="connsiteX1" fmla="*/ 2836 w 10659"/>
                  <a:gd name="connsiteY1" fmla="*/ 5915 h 9702"/>
                  <a:gd name="connsiteX2" fmla="*/ 4773 w 10659"/>
                  <a:gd name="connsiteY2" fmla="*/ 301 h 9702"/>
                  <a:gd name="connsiteX3" fmla="*/ 7294 w 10659"/>
                  <a:gd name="connsiteY3" fmla="*/ 4109 h 9702"/>
                  <a:gd name="connsiteX4" fmla="*/ 10659 w 10659"/>
                  <a:gd name="connsiteY4" fmla="*/ 9702 h 9702"/>
                  <a:gd name="connsiteX0" fmla="*/ 0 w 10000"/>
                  <a:gd name="connsiteY0" fmla="*/ 10000 h 10614"/>
                  <a:gd name="connsiteX1" fmla="*/ 2661 w 10000"/>
                  <a:gd name="connsiteY1" fmla="*/ 6711 h 10614"/>
                  <a:gd name="connsiteX2" fmla="*/ 4581 w 10000"/>
                  <a:gd name="connsiteY2" fmla="*/ 310 h 10614"/>
                  <a:gd name="connsiteX3" fmla="*/ 6843 w 10000"/>
                  <a:gd name="connsiteY3" fmla="*/ 4849 h 10614"/>
                  <a:gd name="connsiteX4" fmla="*/ 10000 w 10000"/>
                  <a:gd name="connsiteY4" fmla="*/ 10614 h 10614"/>
                  <a:gd name="connsiteX0" fmla="*/ 0 w 10000"/>
                  <a:gd name="connsiteY0" fmla="*/ 9796 h 10410"/>
                  <a:gd name="connsiteX1" fmla="*/ 2661 w 10000"/>
                  <a:gd name="connsiteY1" fmla="*/ 5279 h 10410"/>
                  <a:gd name="connsiteX2" fmla="*/ 4581 w 10000"/>
                  <a:gd name="connsiteY2" fmla="*/ 106 h 10410"/>
                  <a:gd name="connsiteX3" fmla="*/ 6843 w 10000"/>
                  <a:gd name="connsiteY3" fmla="*/ 4645 h 10410"/>
                  <a:gd name="connsiteX4" fmla="*/ 10000 w 10000"/>
                  <a:gd name="connsiteY4" fmla="*/ 10410 h 10410"/>
                  <a:gd name="connsiteX0" fmla="*/ 0 w 11821"/>
                  <a:gd name="connsiteY0" fmla="*/ 8930 h 10410"/>
                  <a:gd name="connsiteX1" fmla="*/ 4482 w 11821"/>
                  <a:gd name="connsiteY1" fmla="*/ 5279 h 10410"/>
                  <a:gd name="connsiteX2" fmla="*/ 6402 w 11821"/>
                  <a:gd name="connsiteY2" fmla="*/ 106 h 10410"/>
                  <a:gd name="connsiteX3" fmla="*/ 8664 w 11821"/>
                  <a:gd name="connsiteY3" fmla="*/ 4645 h 10410"/>
                  <a:gd name="connsiteX4" fmla="*/ 11821 w 11821"/>
                  <a:gd name="connsiteY4" fmla="*/ 10410 h 10410"/>
                  <a:gd name="connsiteX0" fmla="*/ 0 w 11821"/>
                  <a:gd name="connsiteY0" fmla="*/ 10229 h 10410"/>
                  <a:gd name="connsiteX1" fmla="*/ 4482 w 11821"/>
                  <a:gd name="connsiteY1" fmla="*/ 5279 h 10410"/>
                  <a:gd name="connsiteX2" fmla="*/ 6402 w 11821"/>
                  <a:gd name="connsiteY2" fmla="*/ 106 h 10410"/>
                  <a:gd name="connsiteX3" fmla="*/ 8664 w 11821"/>
                  <a:gd name="connsiteY3" fmla="*/ 4645 h 10410"/>
                  <a:gd name="connsiteX4" fmla="*/ 11821 w 11821"/>
                  <a:gd name="connsiteY4" fmla="*/ 10410 h 10410"/>
                  <a:gd name="connsiteX0" fmla="*/ 0 w 11821"/>
                  <a:gd name="connsiteY0" fmla="*/ 10234 h 10415"/>
                  <a:gd name="connsiteX1" fmla="*/ 4482 w 11821"/>
                  <a:gd name="connsiteY1" fmla="*/ 3985 h 10415"/>
                  <a:gd name="connsiteX2" fmla="*/ 6402 w 11821"/>
                  <a:gd name="connsiteY2" fmla="*/ 111 h 10415"/>
                  <a:gd name="connsiteX3" fmla="*/ 8664 w 11821"/>
                  <a:gd name="connsiteY3" fmla="*/ 4650 h 10415"/>
                  <a:gd name="connsiteX4" fmla="*/ 11821 w 11821"/>
                  <a:gd name="connsiteY4" fmla="*/ 10415 h 10415"/>
                  <a:gd name="connsiteX0" fmla="*/ 0 w 11821"/>
                  <a:gd name="connsiteY0" fmla="*/ 10378 h 10559"/>
                  <a:gd name="connsiteX1" fmla="*/ 4482 w 11821"/>
                  <a:gd name="connsiteY1" fmla="*/ 4129 h 10559"/>
                  <a:gd name="connsiteX2" fmla="*/ 6402 w 11821"/>
                  <a:gd name="connsiteY2" fmla="*/ 255 h 10559"/>
                  <a:gd name="connsiteX3" fmla="*/ 8595 w 11821"/>
                  <a:gd name="connsiteY3" fmla="*/ 5660 h 10559"/>
                  <a:gd name="connsiteX4" fmla="*/ 11821 w 11821"/>
                  <a:gd name="connsiteY4" fmla="*/ 10559 h 10559"/>
                  <a:gd name="connsiteX0" fmla="*/ 0 w 12474"/>
                  <a:gd name="connsiteY0" fmla="*/ 10378 h 10559"/>
                  <a:gd name="connsiteX1" fmla="*/ 4482 w 12474"/>
                  <a:gd name="connsiteY1" fmla="*/ 4129 h 10559"/>
                  <a:gd name="connsiteX2" fmla="*/ 6402 w 12474"/>
                  <a:gd name="connsiteY2" fmla="*/ 255 h 10559"/>
                  <a:gd name="connsiteX3" fmla="*/ 8595 w 12474"/>
                  <a:gd name="connsiteY3" fmla="*/ 5660 h 10559"/>
                  <a:gd name="connsiteX4" fmla="*/ 12474 w 12474"/>
                  <a:gd name="connsiteY4" fmla="*/ 10559 h 10559"/>
                  <a:gd name="connsiteX0" fmla="*/ 0 w 14605"/>
                  <a:gd name="connsiteY0" fmla="*/ 10378 h 10559"/>
                  <a:gd name="connsiteX1" fmla="*/ 6613 w 14605"/>
                  <a:gd name="connsiteY1" fmla="*/ 4129 h 10559"/>
                  <a:gd name="connsiteX2" fmla="*/ 8533 w 14605"/>
                  <a:gd name="connsiteY2" fmla="*/ 255 h 10559"/>
                  <a:gd name="connsiteX3" fmla="*/ 10726 w 14605"/>
                  <a:gd name="connsiteY3" fmla="*/ 5660 h 10559"/>
                  <a:gd name="connsiteX4" fmla="*/ 14605 w 14605"/>
                  <a:gd name="connsiteY4" fmla="*/ 10559 h 10559"/>
                  <a:gd name="connsiteX0" fmla="*/ 0 w 14605"/>
                  <a:gd name="connsiteY0" fmla="*/ 10378 h 10559"/>
                  <a:gd name="connsiteX1" fmla="*/ 7060 w 14605"/>
                  <a:gd name="connsiteY1" fmla="*/ 4129 h 10559"/>
                  <a:gd name="connsiteX2" fmla="*/ 8533 w 14605"/>
                  <a:gd name="connsiteY2" fmla="*/ 255 h 10559"/>
                  <a:gd name="connsiteX3" fmla="*/ 10726 w 14605"/>
                  <a:gd name="connsiteY3" fmla="*/ 5660 h 10559"/>
                  <a:gd name="connsiteX4" fmla="*/ 14605 w 14605"/>
                  <a:gd name="connsiteY4" fmla="*/ 10559 h 10559"/>
                  <a:gd name="connsiteX0" fmla="*/ 0 w 14605"/>
                  <a:gd name="connsiteY0" fmla="*/ 9512 h 9693"/>
                  <a:gd name="connsiteX1" fmla="*/ 7060 w 14605"/>
                  <a:gd name="connsiteY1" fmla="*/ 3263 h 9693"/>
                  <a:gd name="connsiteX2" fmla="*/ 8911 w 14605"/>
                  <a:gd name="connsiteY2" fmla="*/ 255 h 9693"/>
                  <a:gd name="connsiteX3" fmla="*/ 10726 w 14605"/>
                  <a:gd name="connsiteY3" fmla="*/ 4794 h 9693"/>
                  <a:gd name="connsiteX4" fmla="*/ 14605 w 14605"/>
                  <a:gd name="connsiteY4" fmla="*/ 9693 h 9693"/>
                  <a:gd name="connsiteX0" fmla="*/ 0 w 10000"/>
                  <a:gd name="connsiteY0" fmla="*/ 10272 h 10459"/>
                  <a:gd name="connsiteX1" fmla="*/ 5305 w 10000"/>
                  <a:gd name="connsiteY1" fmla="*/ 1592 h 10459"/>
                  <a:gd name="connsiteX2" fmla="*/ 6101 w 10000"/>
                  <a:gd name="connsiteY2" fmla="*/ 722 h 10459"/>
                  <a:gd name="connsiteX3" fmla="*/ 7344 w 10000"/>
                  <a:gd name="connsiteY3" fmla="*/ 5405 h 10459"/>
                  <a:gd name="connsiteX4" fmla="*/ 10000 w 10000"/>
                  <a:gd name="connsiteY4" fmla="*/ 10459 h 10459"/>
                  <a:gd name="connsiteX0" fmla="*/ 0 w 10000"/>
                  <a:gd name="connsiteY0" fmla="*/ 10185 h 10372"/>
                  <a:gd name="connsiteX1" fmla="*/ 2958 w 10000"/>
                  <a:gd name="connsiteY1" fmla="*/ 5438 h 10372"/>
                  <a:gd name="connsiteX2" fmla="*/ 5305 w 10000"/>
                  <a:gd name="connsiteY2" fmla="*/ 1505 h 10372"/>
                  <a:gd name="connsiteX3" fmla="*/ 6101 w 10000"/>
                  <a:gd name="connsiteY3" fmla="*/ 635 h 10372"/>
                  <a:gd name="connsiteX4" fmla="*/ 7344 w 10000"/>
                  <a:gd name="connsiteY4" fmla="*/ 5318 h 10372"/>
                  <a:gd name="connsiteX5" fmla="*/ 10000 w 10000"/>
                  <a:gd name="connsiteY5" fmla="*/ 10372 h 10372"/>
                  <a:gd name="connsiteX0" fmla="*/ 0 w 10000"/>
                  <a:gd name="connsiteY0" fmla="*/ 10185 h 10372"/>
                  <a:gd name="connsiteX1" fmla="*/ 2982 w 10000"/>
                  <a:gd name="connsiteY1" fmla="*/ 7225 h 10372"/>
                  <a:gd name="connsiteX2" fmla="*/ 5305 w 10000"/>
                  <a:gd name="connsiteY2" fmla="*/ 1505 h 10372"/>
                  <a:gd name="connsiteX3" fmla="*/ 6101 w 10000"/>
                  <a:gd name="connsiteY3" fmla="*/ 635 h 10372"/>
                  <a:gd name="connsiteX4" fmla="*/ 7344 w 10000"/>
                  <a:gd name="connsiteY4" fmla="*/ 5318 h 10372"/>
                  <a:gd name="connsiteX5" fmla="*/ 10000 w 10000"/>
                  <a:gd name="connsiteY5" fmla="*/ 10372 h 10372"/>
                  <a:gd name="connsiteX0" fmla="*/ 0 w 10000"/>
                  <a:gd name="connsiteY0" fmla="*/ 10409 h 10596"/>
                  <a:gd name="connsiteX1" fmla="*/ 2982 w 10000"/>
                  <a:gd name="connsiteY1" fmla="*/ 7449 h 10596"/>
                  <a:gd name="connsiteX2" fmla="*/ 5305 w 10000"/>
                  <a:gd name="connsiteY2" fmla="*/ 1729 h 10596"/>
                  <a:gd name="connsiteX3" fmla="*/ 6101 w 10000"/>
                  <a:gd name="connsiteY3" fmla="*/ 859 h 10596"/>
                  <a:gd name="connsiteX4" fmla="*/ 7462 w 10000"/>
                  <a:gd name="connsiteY4" fmla="*/ 6882 h 10596"/>
                  <a:gd name="connsiteX5" fmla="*/ 10000 w 10000"/>
                  <a:gd name="connsiteY5" fmla="*/ 10596 h 10596"/>
                  <a:gd name="connsiteX0" fmla="*/ 0 w 9741"/>
                  <a:gd name="connsiteY0" fmla="*/ 9962 h 10596"/>
                  <a:gd name="connsiteX1" fmla="*/ 2723 w 9741"/>
                  <a:gd name="connsiteY1" fmla="*/ 7449 h 10596"/>
                  <a:gd name="connsiteX2" fmla="*/ 5046 w 9741"/>
                  <a:gd name="connsiteY2" fmla="*/ 1729 h 10596"/>
                  <a:gd name="connsiteX3" fmla="*/ 5842 w 9741"/>
                  <a:gd name="connsiteY3" fmla="*/ 859 h 10596"/>
                  <a:gd name="connsiteX4" fmla="*/ 7203 w 9741"/>
                  <a:gd name="connsiteY4" fmla="*/ 6882 h 10596"/>
                  <a:gd name="connsiteX5" fmla="*/ 9741 w 9741"/>
                  <a:gd name="connsiteY5" fmla="*/ 10596 h 10596"/>
                  <a:gd name="connsiteX0" fmla="*/ 0 w 10000"/>
                  <a:gd name="connsiteY0" fmla="*/ 9402 h 10341"/>
                  <a:gd name="connsiteX1" fmla="*/ 2795 w 10000"/>
                  <a:gd name="connsiteY1" fmla="*/ 7030 h 10341"/>
                  <a:gd name="connsiteX2" fmla="*/ 5180 w 10000"/>
                  <a:gd name="connsiteY2" fmla="*/ 1632 h 10341"/>
                  <a:gd name="connsiteX3" fmla="*/ 5997 w 10000"/>
                  <a:gd name="connsiteY3" fmla="*/ 811 h 10341"/>
                  <a:gd name="connsiteX4" fmla="*/ 7395 w 10000"/>
                  <a:gd name="connsiteY4" fmla="*/ 6495 h 10341"/>
                  <a:gd name="connsiteX5" fmla="*/ 10000 w 10000"/>
                  <a:gd name="connsiteY5" fmla="*/ 10000 h 10341"/>
                  <a:gd name="connsiteX0" fmla="*/ 0 w 9976"/>
                  <a:gd name="connsiteY0" fmla="*/ 9824 h 10763"/>
                  <a:gd name="connsiteX1" fmla="*/ 2771 w 9976"/>
                  <a:gd name="connsiteY1" fmla="*/ 7030 h 10763"/>
                  <a:gd name="connsiteX2" fmla="*/ 5156 w 9976"/>
                  <a:gd name="connsiteY2" fmla="*/ 1632 h 10763"/>
                  <a:gd name="connsiteX3" fmla="*/ 5973 w 9976"/>
                  <a:gd name="connsiteY3" fmla="*/ 811 h 10763"/>
                  <a:gd name="connsiteX4" fmla="*/ 7371 w 9976"/>
                  <a:gd name="connsiteY4" fmla="*/ 6495 h 10763"/>
                  <a:gd name="connsiteX5" fmla="*/ 9976 w 9976"/>
                  <a:gd name="connsiteY5" fmla="*/ 10000 h 10763"/>
                  <a:gd name="connsiteX0" fmla="*/ 0 w 10121"/>
                  <a:gd name="connsiteY0" fmla="*/ 9128 h 10000"/>
                  <a:gd name="connsiteX1" fmla="*/ 2778 w 10121"/>
                  <a:gd name="connsiteY1" fmla="*/ 6532 h 10000"/>
                  <a:gd name="connsiteX2" fmla="*/ 5168 w 10121"/>
                  <a:gd name="connsiteY2" fmla="*/ 1516 h 10000"/>
                  <a:gd name="connsiteX3" fmla="*/ 5987 w 10121"/>
                  <a:gd name="connsiteY3" fmla="*/ 754 h 10000"/>
                  <a:gd name="connsiteX4" fmla="*/ 7389 w 10121"/>
                  <a:gd name="connsiteY4" fmla="*/ 6035 h 10000"/>
                  <a:gd name="connsiteX5" fmla="*/ 10121 w 10121"/>
                  <a:gd name="connsiteY5" fmla="*/ 9683 h 10000"/>
                  <a:gd name="connsiteX0" fmla="*/ 0 w 10121"/>
                  <a:gd name="connsiteY0" fmla="*/ 9128 h 10098"/>
                  <a:gd name="connsiteX1" fmla="*/ 1179 w 10121"/>
                  <a:gd name="connsiteY1" fmla="*/ 9665 h 10098"/>
                  <a:gd name="connsiteX2" fmla="*/ 2778 w 10121"/>
                  <a:gd name="connsiteY2" fmla="*/ 6532 h 10098"/>
                  <a:gd name="connsiteX3" fmla="*/ 5168 w 10121"/>
                  <a:gd name="connsiteY3" fmla="*/ 1516 h 10098"/>
                  <a:gd name="connsiteX4" fmla="*/ 5987 w 10121"/>
                  <a:gd name="connsiteY4" fmla="*/ 754 h 10098"/>
                  <a:gd name="connsiteX5" fmla="*/ 7389 w 10121"/>
                  <a:gd name="connsiteY5" fmla="*/ 6035 h 10098"/>
                  <a:gd name="connsiteX6" fmla="*/ 10121 w 10121"/>
                  <a:gd name="connsiteY6" fmla="*/ 9683 h 10098"/>
                  <a:gd name="connsiteX0" fmla="*/ 0 w 10121"/>
                  <a:gd name="connsiteY0" fmla="*/ 9128 h 10187"/>
                  <a:gd name="connsiteX1" fmla="*/ 865 w 10121"/>
                  <a:gd name="connsiteY1" fmla="*/ 9665 h 10187"/>
                  <a:gd name="connsiteX2" fmla="*/ 1179 w 10121"/>
                  <a:gd name="connsiteY2" fmla="*/ 9665 h 10187"/>
                  <a:gd name="connsiteX3" fmla="*/ 2778 w 10121"/>
                  <a:gd name="connsiteY3" fmla="*/ 6532 h 10187"/>
                  <a:gd name="connsiteX4" fmla="*/ 5168 w 10121"/>
                  <a:gd name="connsiteY4" fmla="*/ 1516 h 10187"/>
                  <a:gd name="connsiteX5" fmla="*/ 5987 w 10121"/>
                  <a:gd name="connsiteY5" fmla="*/ 754 h 10187"/>
                  <a:gd name="connsiteX6" fmla="*/ 7389 w 10121"/>
                  <a:gd name="connsiteY6" fmla="*/ 6035 h 10187"/>
                  <a:gd name="connsiteX7" fmla="*/ 10121 w 10121"/>
                  <a:gd name="connsiteY7" fmla="*/ 9683 h 10187"/>
                  <a:gd name="connsiteX0" fmla="*/ 78 w 9303"/>
                  <a:gd name="connsiteY0" fmla="*/ 9128 h 10187"/>
                  <a:gd name="connsiteX1" fmla="*/ 47 w 9303"/>
                  <a:gd name="connsiteY1" fmla="*/ 9665 h 10187"/>
                  <a:gd name="connsiteX2" fmla="*/ 361 w 9303"/>
                  <a:gd name="connsiteY2" fmla="*/ 9665 h 10187"/>
                  <a:gd name="connsiteX3" fmla="*/ 1960 w 9303"/>
                  <a:gd name="connsiteY3" fmla="*/ 6532 h 10187"/>
                  <a:gd name="connsiteX4" fmla="*/ 4350 w 9303"/>
                  <a:gd name="connsiteY4" fmla="*/ 1516 h 10187"/>
                  <a:gd name="connsiteX5" fmla="*/ 5169 w 9303"/>
                  <a:gd name="connsiteY5" fmla="*/ 754 h 10187"/>
                  <a:gd name="connsiteX6" fmla="*/ 6571 w 9303"/>
                  <a:gd name="connsiteY6" fmla="*/ 6035 h 10187"/>
                  <a:gd name="connsiteX7" fmla="*/ 9303 w 9303"/>
                  <a:gd name="connsiteY7" fmla="*/ 9683 h 10187"/>
                  <a:gd name="connsiteX0" fmla="*/ 166 w 10082"/>
                  <a:gd name="connsiteY0" fmla="*/ 8960 h 9656"/>
                  <a:gd name="connsiteX1" fmla="*/ 133 w 10082"/>
                  <a:gd name="connsiteY1" fmla="*/ 9488 h 9656"/>
                  <a:gd name="connsiteX2" fmla="*/ 965 w 10082"/>
                  <a:gd name="connsiteY2" fmla="*/ 7950 h 9656"/>
                  <a:gd name="connsiteX3" fmla="*/ 2189 w 10082"/>
                  <a:gd name="connsiteY3" fmla="*/ 6412 h 9656"/>
                  <a:gd name="connsiteX4" fmla="*/ 4758 w 10082"/>
                  <a:gd name="connsiteY4" fmla="*/ 1488 h 9656"/>
                  <a:gd name="connsiteX5" fmla="*/ 5638 w 10082"/>
                  <a:gd name="connsiteY5" fmla="*/ 740 h 9656"/>
                  <a:gd name="connsiteX6" fmla="*/ 7145 w 10082"/>
                  <a:gd name="connsiteY6" fmla="*/ 5924 h 9656"/>
                  <a:gd name="connsiteX7" fmla="*/ 10082 w 10082"/>
                  <a:gd name="connsiteY7" fmla="*/ 9505 h 9656"/>
                  <a:gd name="connsiteX0" fmla="*/ 501 w 10336"/>
                  <a:gd name="connsiteY0" fmla="*/ 9279 h 10398"/>
                  <a:gd name="connsiteX1" fmla="*/ 132 w 10336"/>
                  <a:gd name="connsiteY1" fmla="*/ 10224 h 10398"/>
                  <a:gd name="connsiteX2" fmla="*/ 1293 w 10336"/>
                  <a:gd name="connsiteY2" fmla="*/ 8233 h 10398"/>
                  <a:gd name="connsiteX3" fmla="*/ 2507 w 10336"/>
                  <a:gd name="connsiteY3" fmla="*/ 6640 h 10398"/>
                  <a:gd name="connsiteX4" fmla="*/ 5055 w 10336"/>
                  <a:gd name="connsiteY4" fmla="*/ 1541 h 10398"/>
                  <a:gd name="connsiteX5" fmla="*/ 5928 w 10336"/>
                  <a:gd name="connsiteY5" fmla="*/ 766 h 10398"/>
                  <a:gd name="connsiteX6" fmla="*/ 7423 w 10336"/>
                  <a:gd name="connsiteY6" fmla="*/ 6135 h 10398"/>
                  <a:gd name="connsiteX7" fmla="*/ 10336 w 10336"/>
                  <a:gd name="connsiteY7" fmla="*/ 9844 h 10398"/>
                  <a:gd name="connsiteX0" fmla="*/ 501 w 10336"/>
                  <a:gd name="connsiteY0" fmla="*/ 9279 h 9844"/>
                  <a:gd name="connsiteX1" fmla="*/ 132 w 10336"/>
                  <a:gd name="connsiteY1" fmla="*/ 9428 h 9844"/>
                  <a:gd name="connsiteX2" fmla="*/ 1293 w 10336"/>
                  <a:gd name="connsiteY2" fmla="*/ 8233 h 9844"/>
                  <a:gd name="connsiteX3" fmla="*/ 2507 w 10336"/>
                  <a:gd name="connsiteY3" fmla="*/ 6640 h 9844"/>
                  <a:gd name="connsiteX4" fmla="*/ 5055 w 10336"/>
                  <a:gd name="connsiteY4" fmla="*/ 1541 h 9844"/>
                  <a:gd name="connsiteX5" fmla="*/ 5928 w 10336"/>
                  <a:gd name="connsiteY5" fmla="*/ 766 h 9844"/>
                  <a:gd name="connsiteX6" fmla="*/ 7423 w 10336"/>
                  <a:gd name="connsiteY6" fmla="*/ 6135 h 9844"/>
                  <a:gd name="connsiteX7" fmla="*/ 10336 w 10336"/>
                  <a:gd name="connsiteY7" fmla="*/ 9844 h 9844"/>
                  <a:gd name="connsiteX0" fmla="*/ 0 w 9515"/>
                  <a:gd name="connsiteY0" fmla="*/ 9426 h 10000"/>
                  <a:gd name="connsiteX1" fmla="*/ 766 w 9515"/>
                  <a:gd name="connsiteY1" fmla="*/ 8363 h 10000"/>
                  <a:gd name="connsiteX2" fmla="*/ 1941 w 9515"/>
                  <a:gd name="connsiteY2" fmla="*/ 6745 h 10000"/>
                  <a:gd name="connsiteX3" fmla="*/ 4406 w 9515"/>
                  <a:gd name="connsiteY3" fmla="*/ 1565 h 10000"/>
                  <a:gd name="connsiteX4" fmla="*/ 5250 w 9515"/>
                  <a:gd name="connsiteY4" fmla="*/ 778 h 10000"/>
                  <a:gd name="connsiteX5" fmla="*/ 6697 w 9515"/>
                  <a:gd name="connsiteY5" fmla="*/ 6232 h 10000"/>
                  <a:gd name="connsiteX6" fmla="*/ 9515 w 9515"/>
                  <a:gd name="connsiteY6" fmla="*/ 10000 h 10000"/>
                  <a:gd name="connsiteX0" fmla="*/ 0 w 10000"/>
                  <a:gd name="connsiteY0" fmla="*/ 9426 h 10000"/>
                  <a:gd name="connsiteX1" fmla="*/ 884 w 10000"/>
                  <a:gd name="connsiteY1" fmla="*/ 8767 h 10000"/>
                  <a:gd name="connsiteX2" fmla="*/ 2040 w 10000"/>
                  <a:gd name="connsiteY2" fmla="*/ 6745 h 10000"/>
                  <a:gd name="connsiteX3" fmla="*/ 4631 w 10000"/>
                  <a:gd name="connsiteY3" fmla="*/ 1565 h 10000"/>
                  <a:gd name="connsiteX4" fmla="*/ 5518 w 10000"/>
                  <a:gd name="connsiteY4" fmla="*/ 778 h 10000"/>
                  <a:gd name="connsiteX5" fmla="*/ 7038 w 10000"/>
                  <a:gd name="connsiteY5" fmla="*/ 6232 h 10000"/>
                  <a:gd name="connsiteX6" fmla="*/ 10000 w 10000"/>
                  <a:gd name="connsiteY6" fmla="*/ 10000 h 10000"/>
                  <a:gd name="connsiteX0" fmla="*/ 0 w 10000"/>
                  <a:gd name="connsiteY0" fmla="*/ 9426 h 10000"/>
                  <a:gd name="connsiteX1" fmla="*/ 989 w 10000"/>
                  <a:gd name="connsiteY1" fmla="*/ 7958 h 10000"/>
                  <a:gd name="connsiteX2" fmla="*/ 2040 w 10000"/>
                  <a:gd name="connsiteY2" fmla="*/ 6745 h 10000"/>
                  <a:gd name="connsiteX3" fmla="*/ 4631 w 10000"/>
                  <a:gd name="connsiteY3" fmla="*/ 1565 h 10000"/>
                  <a:gd name="connsiteX4" fmla="*/ 5518 w 10000"/>
                  <a:gd name="connsiteY4" fmla="*/ 778 h 10000"/>
                  <a:gd name="connsiteX5" fmla="*/ 7038 w 10000"/>
                  <a:gd name="connsiteY5" fmla="*/ 6232 h 10000"/>
                  <a:gd name="connsiteX6" fmla="*/ 10000 w 10000"/>
                  <a:gd name="connsiteY6" fmla="*/ 10000 h 10000"/>
                  <a:gd name="connsiteX0" fmla="*/ 0 w 10420"/>
                  <a:gd name="connsiteY0" fmla="*/ 9426 h 10404"/>
                  <a:gd name="connsiteX1" fmla="*/ 989 w 10420"/>
                  <a:gd name="connsiteY1" fmla="*/ 7958 h 10404"/>
                  <a:gd name="connsiteX2" fmla="*/ 2040 w 10420"/>
                  <a:gd name="connsiteY2" fmla="*/ 6745 h 10404"/>
                  <a:gd name="connsiteX3" fmla="*/ 4631 w 10420"/>
                  <a:gd name="connsiteY3" fmla="*/ 1565 h 10404"/>
                  <a:gd name="connsiteX4" fmla="*/ 5518 w 10420"/>
                  <a:gd name="connsiteY4" fmla="*/ 778 h 10404"/>
                  <a:gd name="connsiteX5" fmla="*/ 7038 w 10420"/>
                  <a:gd name="connsiteY5" fmla="*/ 6232 h 10404"/>
                  <a:gd name="connsiteX6" fmla="*/ 10420 w 10420"/>
                  <a:gd name="connsiteY6" fmla="*/ 10404 h 10404"/>
                  <a:gd name="connsiteX0" fmla="*/ 0 w 10368"/>
                  <a:gd name="connsiteY0" fmla="*/ 9426 h 9426"/>
                  <a:gd name="connsiteX1" fmla="*/ 989 w 10368"/>
                  <a:gd name="connsiteY1" fmla="*/ 7958 h 9426"/>
                  <a:gd name="connsiteX2" fmla="*/ 2040 w 10368"/>
                  <a:gd name="connsiteY2" fmla="*/ 6745 h 9426"/>
                  <a:gd name="connsiteX3" fmla="*/ 4631 w 10368"/>
                  <a:gd name="connsiteY3" fmla="*/ 1565 h 9426"/>
                  <a:gd name="connsiteX4" fmla="*/ 5518 w 10368"/>
                  <a:gd name="connsiteY4" fmla="*/ 778 h 9426"/>
                  <a:gd name="connsiteX5" fmla="*/ 7038 w 10368"/>
                  <a:gd name="connsiteY5" fmla="*/ 6232 h 9426"/>
                  <a:gd name="connsiteX6" fmla="*/ 10368 w 10368"/>
                  <a:gd name="connsiteY6" fmla="*/ 9191 h 9426"/>
                  <a:gd name="connsiteX0" fmla="*/ 0 w 10000"/>
                  <a:gd name="connsiteY0" fmla="*/ 9714 h 9714"/>
                  <a:gd name="connsiteX1" fmla="*/ 954 w 10000"/>
                  <a:gd name="connsiteY1" fmla="*/ 8157 h 9714"/>
                  <a:gd name="connsiteX2" fmla="*/ 1968 w 10000"/>
                  <a:gd name="connsiteY2" fmla="*/ 6870 h 9714"/>
                  <a:gd name="connsiteX3" fmla="*/ 3733 w 10000"/>
                  <a:gd name="connsiteY3" fmla="*/ 3090 h 9714"/>
                  <a:gd name="connsiteX4" fmla="*/ 5322 w 10000"/>
                  <a:gd name="connsiteY4" fmla="*/ 539 h 9714"/>
                  <a:gd name="connsiteX5" fmla="*/ 6788 w 10000"/>
                  <a:gd name="connsiteY5" fmla="*/ 6326 h 9714"/>
                  <a:gd name="connsiteX6" fmla="*/ 10000 w 10000"/>
                  <a:gd name="connsiteY6" fmla="*/ 9465 h 9714"/>
                  <a:gd name="connsiteX0" fmla="*/ 0 w 10000"/>
                  <a:gd name="connsiteY0" fmla="*/ 11767 h 11767"/>
                  <a:gd name="connsiteX1" fmla="*/ 954 w 10000"/>
                  <a:gd name="connsiteY1" fmla="*/ 10164 h 11767"/>
                  <a:gd name="connsiteX2" fmla="*/ 1968 w 10000"/>
                  <a:gd name="connsiteY2" fmla="*/ 8839 h 11767"/>
                  <a:gd name="connsiteX3" fmla="*/ 3733 w 10000"/>
                  <a:gd name="connsiteY3" fmla="*/ 4948 h 11767"/>
                  <a:gd name="connsiteX4" fmla="*/ 5423 w 10000"/>
                  <a:gd name="connsiteY4" fmla="*/ 555 h 11767"/>
                  <a:gd name="connsiteX5" fmla="*/ 6788 w 10000"/>
                  <a:gd name="connsiteY5" fmla="*/ 8279 h 11767"/>
                  <a:gd name="connsiteX6" fmla="*/ 10000 w 10000"/>
                  <a:gd name="connsiteY6" fmla="*/ 11511 h 11767"/>
                  <a:gd name="connsiteX0" fmla="*/ 0 w 10000"/>
                  <a:gd name="connsiteY0" fmla="*/ 11546 h 11546"/>
                  <a:gd name="connsiteX1" fmla="*/ 954 w 10000"/>
                  <a:gd name="connsiteY1" fmla="*/ 9943 h 11546"/>
                  <a:gd name="connsiteX2" fmla="*/ 1968 w 10000"/>
                  <a:gd name="connsiteY2" fmla="*/ 8618 h 11546"/>
                  <a:gd name="connsiteX3" fmla="*/ 3733 w 10000"/>
                  <a:gd name="connsiteY3" fmla="*/ 4727 h 11546"/>
                  <a:gd name="connsiteX4" fmla="*/ 5423 w 10000"/>
                  <a:gd name="connsiteY4" fmla="*/ 334 h 11546"/>
                  <a:gd name="connsiteX5" fmla="*/ 6712 w 10000"/>
                  <a:gd name="connsiteY5" fmla="*/ 6733 h 11546"/>
                  <a:gd name="connsiteX6" fmla="*/ 10000 w 10000"/>
                  <a:gd name="connsiteY6" fmla="*/ 11290 h 11546"/>
                  <a:gd name="connsiteX0" fmla="*/ 0 w 10000"/>
                  <a:gd name="connsiteY0" fmla="*/ 11104 h 11104"/>
                  <a:gd name="connsiteX1" fmla="*/ 954 w 10000"/>
                  <a:gd name="connsiteY1" fmla="*/ 9501 h 11104"/>
                  <a:gd name="connsiteX2" fmla="*/ 1968 w 10000"/>
                  <a:gd name="connsiteY2" fmla="*/ 8176 h 11104"/>
                  <a:gd name="connsiteX3" fmla="*/ 3733 w 10000"/>
                  <a:gd name="connsiteY3" fmla="*/ 4285 h 11104"/>
                  <a:gd name="connsiteX4" fmla="*/ 5246 w 10000"/>
                  <a:gd name="connsiteY4" fmla="*/ 334 h 11104"/>
                  <a:gd name="connsiteX5" fmla="*/ 6712 w 10000"/>
                  <a:gd name="connsiteY5" fmla="*/ 6291 h 11104"/>
                  <a:gd name="connsiteX6" fmla="*/ 10000 w 10000"/>
                  <a:gd name="connsiteY6" fmla="*/ 10848 h 11104"/>
                  <a:gd name="connsiteX0" fmla="*/ 0 w 10000"/>
                  <a:gd name="connsiteY0" fmla="*/ 11104 h 11104"/>
                  <a:gd name="connsiteX1" fmla="*/ 929 w 10000"/>
                  <a:gd name="connsiteY1" fmla="*/ 9943 h 11104"/>
                  <a:gd name="connsiteX2" fmla="*/ 1968 w 10000"/>
                  <a:gd name="connsiteY2" fmla="*/ 8176 h 11104"/>
                  <a:gd name="connsiteX3" fmla="*/ 3733 w 10000"/>
                  <a:gd name="connsiteY3" fmla="*/ 4285 h 11104"/>
                  <a:gd name="connsiteX4" fmla="*/ 5246 w 10000"/>
                  <a:gd name="connsiteY4" fmla="*/ 334 h 11104"/>
                  <a:gd name="connsiteX5" fmla="*/ 6712 w 10000"/>
                  <a:gd name="connsiteY5" fmla="*/ 6291 h 11104"/>
                  <a:gd name="connsiteX6" fmla="*/ 10000 w 10000"/>
                  <a:gd name="connsiteY6" fmla="*/ 10848 h 11104"/>
                  <a:gd name="connsiteX0" fmla="*/ 0 w 10000"/>
                  <a:gd name="connsiteY0" fmla="*/ 11104 h 11104"/>
                  <a:gd name="connsiteX1" fmla="*/ 1506 w 10000"/>
                  <a:gd name="connsiteY1" fmla="*/ 9060 h 11104"/>
                  <a:gd name="connsiteX2" fmla="*/ 1968 w 10000"/>
                  <a:gd name="connsiteY2" fmla="*/ 8176 h 11104"/>
                  <a:gd name="connsiteX3" fmla="*/ 3733 w 10000"/>
                  <a:gd name="connsiteY3" fmla="*/ 4285 h 11104"/>
                  <a:gd name="connsiteX4" fmla="*/ 5246 w 10000"/>
                  <a:gd name="connsiteY4" fmla="*/ 334 h 11104"/>
                  <a:gd name="connsiteX5" fmla="*/ 6712 w 10000"/>
                  <a:gd name="connsiteY5" fmla="*/ 6291 h 11104"/>
                  <a:gd name="connsiteX6" fmla="*/ 10000 w 10000"/>
                  <a:gd name="connsiteY6" fmla="*/ 10848 h 11104"/>
                  <a:gd name="connsiteX0" fmla="*/ 0 w 9519"/>
                  <a:gd name="connsiteY0" fmla="*/ 10662 h 10848"/>
                  <a:gd name="connsiteX1" fmla="*/ 1025 w 9519"/>
                  <a:gd name="connsiteY1" fmla="*/ 9060 h 10848"/>
                  <a:gd name="connsiteX2" fmla="*/ 1487 w 9519"/>
                  <a:gd name="connsiteY2" fmla="*/ 8176 h 10848"/>
                  <a:gd name="connsiteX3" fmla="*/ 3252 w 9519"/>
                  <a:gd name="connsiteY3" fmla="*/ 4285 h 10848"/>
                  <a:gd name="connsiteX4" fmla="*/ 4765 w 9519"/>
                  <a:gd name="connsiteY4" fmla="*/ 334 h 10848"/>
                  <a:gd name="connsiteX5" fmla="*/ 6231 w 9519"/>
                  <a:gd name="connsiteY5" fmla="*/ 6291 h 10848"/>
                  <a:gd name="connsiteX6" fmla="*/ 9519 w 9519"/>
                  <a:gd name="connsiteY6" fmla="*/ 10848 h 10848"/>
                  <a:gd name="connsiteX0" fmla="*/ 0 w 10000"/>
                  <a:gd name="connsiteY0" fmla="*/ 9965 h 10136"/>
                  <a:gd name="connsiteX1" fmla="*/ 1077 w 10000"/>
                  <a:gd name="connsiteY1" fmla="*/ 8488 h 10136"/>
                  <a:gd name="connsiteX2" fmla="*/ 1562 w 10000"/>
                  <a:gd name="connsiteY2" fmla="*/ 7673 h 10136"/>
                  <a:gd name="connsiteX3" fmla="*/ 3443 w 10000"/>
                  <a:gd name="connsiteY3" fmla="*/ 3272 h 10136"/>
                  <a:gd name="connsiteX4" fmla="*/ 5006 w 10000"/>
                  <a:gd name="connsiteY4" fmla="*/ 444 h 10136"/>
                  <a:gd name="connsiteX5" fmla="*/ 6546 w 10000"/>
                  <a:gd name="connsiteY5" fmla="*/ 5935 h 10136"/>
                  <a:gd name="connsiteX6" fmla="*/ 10000 w 10000"/>
                  <a:gd name="connsiteY6" fmla="*/ 10136 h 10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0136">
                    <a:moveTo>
                      <a:pt x="0" y="9965"/>
                    </a:moveTo>
                    <a:lnTo>
                      <a:pt x="1077" y="8488"/>
                    </a:lnTo>
                    <a:cubicBezTo>
                      <a:pt x="1422" y="8037"/>
                      <a:pt x="1168" y="8542"/>
                      <a:pt x="1562" y="7673"/>
                    </a:cubicBezTo>
                    <a:cubicBezTo>
                      <a:pt x="1956" y="6804"/>
                      <a:pt x="2854" y="4274"/>
                      <a:pt x="3443" y="3272"/>
                    </a:cubicBezTo>
                    <a:cubicBezTo>
                      <a:pt x="4032" y="2273"/>
                      <a:pt x="4489" y="0"/>
                      <a:pt x="5006" y="444"/>
                    </a:cubicBezTo>
                    <a:cubicBezTo>
                      <a:pt x="5523" y="888"/>
                      <a:pt x="5714" y="4320"/>
                      <a:pt x="6546" y="5935"/>
                    </a:cubicBezTo>
                    <a:cubicBezTo>
                      <a:pt x="7378" y="7550"/>
                      <a:pt x="9490" y="8803"/>
                      <a:pt x="10000" y="10136"/>
                    </a:cubicBezTo>
                  </a:path>
                </a:pathLst>
              </a:custGeom>
              <a:solidFill>
                <a:srgbClr val="00FF00"/>
              </a:solidFill>
              <a:ln w="38100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0" name="Grupo 64"/>
            <p:cNvGrpSpPr/>
            <p:nvPr/>
          </p:nvGrpSpPr>
          <p:grpSpPr>
            <a:xfrm>
              <a:off x="7966032" y="2087992"/>
              <a:ext cx="466725" cy="3850906"/>
              <a:chOff x="7966032" y="2087992"/>
              <a:chExt cx="466725" cy="3850906"/>
            </a:xfrm>
          </p:grpSpPr>
          <p:grpSp>
            <p:nvGrpSpPr>
              <p:cNvPr id="11" name="Grupo 62"/>
              <p:cNvGrpSpPr/>
              <p:nvPr/>
            </p:nvGrpSpPr>
            <p:grpSpPr>
              <a:xfrm>
                <a:off x="8104824" y="2087992"/>
                <a:ext cx="144463" cy="3666944"/>
                <a:chOff x="6348630" y="3345772"/>
                <a:chExt cx="144463" cy="3666944"/>
              </a:xfrm>
            </p:grpSpPr>
            <p:sp>
              <p:nvSpPr>
                <p:cNvPr id="55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6418480" y="3345772"/>
                  <a:ext cx="1588" cy="3666944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6" name="Oval 22"/>
                <p:cNvSpPr>
                  <a:spLocks noChangeArrowheads="1"/>
                </p:cNvSpPr>
                <p:nvPr/>
              </p:nvSpPr>
              <p:spPr bwMode="auto">
                <a:xfrm>
                  <a:off x="6348630" y="6665611"/>
                  <a:ext cx="144463" cy="143691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</p:grpSp>
          <p:sp>
            <p:nvSpPr>
              <p:cNvPr id="64" name="Text Box 20"/>
              <p:cNvSpPr txBox="1">
                <a:spLocks noChangeArrowheads="1"/>
              </p:cNvSpPr>
              <p:nvPr/>
            </p:nvSpPr>
            <p:spPr bwMode="auto">
              <a:xfrm>
                <a:off x="7966032" y="5614888"/>
                <a:ext cx="466725" cy="324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PS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400" dirty="0" err="1">
                    <a:solidFill>
                      <a:srgbClr val="FFFF00"/>
                    </a:solidFill>
                    <a:latin typeface="Symbol" pitchFamily="18" charset="2"/>
                  </a:rPr>
                  <a:t>m</a:t>
                </a:r>
                <a:r>
                  <a:rPr lang="en-US" sz="2400" baseline="-25000" dirty="0" err="1">
                    <a:solidFill>
                      <a:srgbClr val="FFFF00"/>
                    </a:solidFill>
                    <a:latin typeface="Times New Roman" pitchFamily="18" charset="0"/>
                  </a:rPr>
                  <a:t>R</a:t>
                </a:r>
                <a:endParaRPr lang="en-US" sz="2400" baseline="-25000" dirty="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51" name="Retângulo 50"/>
          <p:cNvSpPr>
            <a:spLocks noChangeArrowheads="1"/>
          </p:cNvSpPr>
          <p:nvPr/>
        </p:nvSpPr>
        <p:spPr bwMode="auto">
          <a:xfrm>
            <a:off x="26193" y="5986444"/>
            <a:ext cx="91297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200" dirty="0" smtClean="0">
                <a:latin typeface="Times New Roman" pitchFamily="18" charset="0"/>
                <a:cs typeface="Times New Roman" pitchFamily="18" charset="0"/>
              </a:rPr>
              <a:t>FIXADO VALORES </a:t>
            </a:r>
            <a:r>
              <a:rPr lang="pt-BR" sz="2800" dirty="0" err="1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pt-BR" sz="2800" baseline="-25000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pt-BR" sz="2800" dirty="0" err="1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pt-BR" sz="2800" baseline="-25000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pt-BR" sz="2800" dirty="0" err="1" smtClean="0">
                <a:solidFill>
                  <a:srgbClr val="FFFF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pt-BR" sz="2800" baseline="-25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t-BR" sz="2200" dirty="0" smtClean="0">
                <a:latin typeface="Times New Roman" pitchFamily="18" charset="0"/>
                <a:cs typeface="Times New Roman" pitchFamily="18" charset="0"/>
              </a:rPr>
              <a:t>TORNA  RISCO DEPENDENTE </a:t>
            </a:r>
            <a:r>
              <a:rPr lang="pt-BR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pt-BR" sz="2800" baseline="-25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pt-BR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Oval 22"/>
          <p:cNvSpPr>
            <a:spLocks noChangeArrowheads="1"/>
          </p:cNvSpPr>
          <p:nvPr/>
        </p:nvSpPr>
        <p:spPr bwMode="auto">
          <a:xfrm>
            <a:off x="5952479" y="5415089"/>
            <a:ext cx="144463" cy="14369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5784659" y="5607632"/>
            <a:ext cx="466725" cy="32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PS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en-US" sz="2400" baseline="-25000" dirty="0" err="1">
                <a:solidFill>
                  <a:srgbClr val="FFFF00"/>
                </a:solidFill>
                <a:latin typeface="Times New Roman" pitchFamily="18" charset="0"/>
              </a:rPr>
              <a:t>R</a:t>
            </a:r>
            <a:endParaRPr lang="en-US" sz="2400" baseline="-25000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93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305" grpId="0"/>
      <p:bldP spid="51" grpId="0"/>
      <p:bldP spid="54" grpId="0" animBg="1"/>
      <p:bldP spid="5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True"/>
  <p:tag name="HOTSPOTTYPE" val="DefinedInNavigator"/>
  <p:tag name="BRANCHTO" val="262"/>
</p:tagLst>
</file>

<file path=ppt/theme/theme1.xml><?xml version="1.0" encoding="utf-8"?>
<a:theme xmlns:a="http://schemas.openxmlformats.org/drawingml/2006/main" name="PULSO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66"/>
      </a:lt2>
      <a:accent1>
        <a:srgbClr val="FF9900"/>
      </a:accent1>
      <a:accent2>
        <a:srgbClr val="000044"/>
      </a:accent2>
      <a:accent3>
        <a:srgbClr val="AAAACA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PS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PS" pitchFamily="18" charset="2"/>
          </a:defRPr>
        </a:defPPr>
      </a:lstStyle>
    </a:lnDef>
  </a:objectDefaults>
  <a:extraClrSchemeLst>
    <a:extraClrScheme>
      <a:clrScheme name="PULSO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Office\Modelos\Estruturas de apresentação\PULSO.POT</Template>
  <TotalTime>22154</TotalTime>
  <Words>1271</Words>
  <Application>Microsoft Office PowerPoint</Application>
  <PresentationFormat>Apresentação na tela (4:3)</PresentationFormat>
  <Paragraphs>304</Paragraphs>
  <Slides>25</Slides>
  <Notes>21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3" baseType="lpstr">
      <vt:lpstr>Arial</vt:lpstr>
      <vt:lpstr>Tahoma</vt:lpstr>
      <vt:lpstr>Symbol</vt:lpstr>
      <vt:lpstr>SymbolPS</vt:lpstr>
      <vt:lpstr>SuperFrench</vt:lpstr>
      <vt:lpstr>Times New Roman</vt:lpstr>
      <vt:lpstr>PULSO</vt:lpstr>
      <vt:lpstr>Foto do Photo Editor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Engenharia Fundacoes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Recomendar uma estratégia</dc:title>
  <dc:creator>Nelson Aoki</dc:creator>
  <cp:lastModifiedBy>Nelson Aoki</cp:lastModifiedBy>
  <cp:revision>1493</cp:revision>
  <dcterms:created xsi:type="dcterms:W3CDTF">2002-06-15T15:30:27Z</dcterms:created>
  <dcterms:modified xsi:type="dcterms:W3CDTF">2011-09-27T18:28:54Z</dcterms:modified>
</cp:coreProperties>
</file>